
<file path=[Content_Types].xml><?xml version="1.0" encoding="utf-8"?>
<Types xmlns="http://schemas.openxmlformats.org/package/2006/content-types">
  <Default Extension="png" ContentType="image/png"/>
  <Default Extension="bin" ContentType="application/vnd.openxmlformats-officedocument.oleObject"/>
  <Default Extension="wmf" ContentType="image/x-wmf"/>
  <Default Extension="jpeg" ContentType="image/jpeg"/>
  <Default Extension="rels" ContentType="application/vnd.openxmlformats-package.relationships+xml"/>
  <Default Extension="xml" ContentType="application/xml"/>
  <Default Extension="wav" ContentType="audio/wav"/>
  <Default Extension="wdp" ContentType="image/vnd.ms-photo"/>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Lst>
  <p:notesMasterIdLst>
    <p:notesMasterId r:id="rId15"/>
  </p:notesMasterIdLst>
  <p:sldIdLst>
    <p:sldId id="256" r:id="rId2"/>
    <p:sldId id="282" r:id="rId3"/>
    <p:sldId id="460" r:id="rId4"/>
    <p:sldId id="476" r:id="rId5"/>
    <p:sldId id="477" r:id="rId6"/>
    <p:sldId id="478" r:id="rId7"/>
    <p:sldId id="479" r:id="rId8"/>
    <p:sldId id="474" r:id="rId9"/>
    <p:sldId id="473" r:id="rId10"/>
    <p:sldId id="273" r:id="rId11"/>
    <p:sldId id="274" r:id="rId12"/>
    <p:sldId id="275" r:id="rId13"/>
    <p:sldId id="276" r:id="rId1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B22C3F8C-7C3C-471F-8BFC-C71D47FE74E3}">
          <p14:sldIdLst>
            <p14:sldId id="256"/>
            <p14:sldId id="282"/>
            <p14:sldId id="460"/>
            <p14:sldId id="476"/>
            <p14:sldId id="477"/>
            <p14:sldId id="478"/>
            <p14:sldId id="479"/>
            <p14:sldId id="474"/>
            <p14:sldId id="473"/>
            <p14:sldId id="273"/>
            <p14:sldId id="274"/>
            <p14:sldId id="275"/>
            <p14:sldId id="276"/>
          </p14:sldIdLst>
        </p14:section>
      </p14:section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1022F"/>
    <a:srgbClr val="160223"/>
    <a:srgbClr val="2C0346"/>
    <a:srgbClr val="3F003F"/>
    <a:srgbClr val="FFFF99"/>
    <a:srgbClr val="00003F"/>
    <a:srgbClr val="000066"/>
    <a:srgbClr val="FFFF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14736" autoAdjust="0"/>
    <p:restoredTop sz="96447" autoAdjust="0"/>
  </p:normalViewPr>
  <p:slideViewPr>
    <p:cSldViewPr>
      <p:cViewPr varScale="1">
        <p:scale>
          <a:sx n="72" d="100"/>
          <a:sy n="72" d="100"/>
        </p:scale>
        <p:origin x="-108" y="-558"/>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9.wmf"/></Relationships>
</file>

<file path=ppt/drawings/_rels/vmlDrawing2.vml.rels><?xml version="1.0" encoding="UTF-8" standalone="yes"?>
<Relationships xmlns="http://schemas.openxmlformats.org/package/2006/relationships"><Relationship Id="rId8" Type="http://schemas.openxmlformats.org/officeDocument/2006/relationships/image" Target="../media/image16.wmf"/><Relationship Id="rId3" Type="http://schemas.openxmlformats.org/officeDocument/2006/relationships/image" Target="../media/image11.wmf"/><Relationship Id="rId7" Type="http://schemas.openxmlformats.org/officeDocument/2006/relationships/image" Target="../media/image15.wmf"/><Relationship Id="rId2" Type="http://schemas.openxmlformats.org/officeDocument/2006/relationships/image" Target="../media/image10.wmf"/><Relationship Id="rId1" Type="http://schemas.openxmlformats.org/officeDocument/2006/relationships/image" Target="../media/image9.wmf"/><Relationship Id="rId6" Type="http://schemas.openxmlformats.org/officeDocument/2006/relationships/image" Target="../media/image14.wmf"/><Relationship Id="rId11" Type="http://schemas.openxmlformats.org/officeDocument/2006/relationships/image" Target="../media/image19.wmf"/><Relationship Id="rId5" Type="http://schemas.openxmlformats.org/officeDocument/2006/relationships/image" Target="../media/image13.wmf"/><Relationship Id="rId10" Type="http://schemas.openxmlformats.org/officeDocument/2006/relationships/image" Target="../media/image18.wmf"/><Relationship Id="rId4" Type="http://schemas.openxmlformats.org/officeDocument/2006/relationships/image" Target="../media/image12.wmf"/><Relationship Id="rId9" Type="http://schemas.openxmlformats.org/officeDocument/2006/relationships/image" Target="../media/image17.wmf"/></Relationships>
</file>

<file path=ppt/drawings/_rels/vmlDrawing3.vml.rels><?xml version="1.0" encoding="UTF-8" standalone="yes"?>
<Relationships xmlns="http://schemas.openxmlformats.org/package/2006/relationships"><Relationship Id="rId3" Type="http://schemas.openxmlformats.org/officeDocument/2006/relationships/image" Target="../media/image22.wmf"/><Relationship Id="rId2" Type="http://schemas.openxmlformats.org/officeDocument/2006/relationships/image" Target="../media/image21.wmf"/><Relationship Id="rId1" Type="http://schemas.openxmlformats.org/officeDocument/2006/relationships/image" Target="../media/image20.wmf"/></Relationships>
</file>

<file path=ppt/drawings/_rels/vmlDrawing4.vml.rels><?xml version="1.0" encoding="UTF-8" standalone="yes"?>
<Relationships xmlns="http://schemas.openxmlformats.org/package/2006/relationships"><Relationship Id="rId3" Type="http://schemas.openxmlformats.org/officeDocument/2006/relationships/image" Target="../media/image25.wmf"/><Relationship Id="rId2" Type="http://schemas.openxmlformats.org/officeDocument/2006/relationships/image" Target="../media/image24.wmf"/><Relationship Id="rId1" Type="http://schemas.openxmlformats.org/officeDocument/2006/relationships/image" Target="../media/image23.wmf"/><Relationship Id="rId6" Type="http://schemas.openxmlformats.org/officeDocument/2006/relationships/image" Target="../media/image28.wmf"/><Relationship Id="rId5" Type="http://schemas.openxmlformats.org/officeDocument/2006/relationships/image" Target="../media/image27.wmf"/><Relationship Id="rId4" Type="http://schemas.openxmlformats.org/officeDocument/2006/relationships/image" Target="../media/image26.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CA"/>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CD216B2-ACBC-44B0-85F7-759020758E26}" type="datetimeFigureOut">
              <a:rPr lang="en-CA" smtClean="0"/>
              <a:t>2020-09-29</a:t>
            </a:fld>
            <a:endParaRPr lang="en-CA"/>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CA"/>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CA"/>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60ACAB6-06A0-453C-A925-AEEA3DA9F518}" type="slidenum">
              <a:rPr lang="en-CA" smtClean="0"/>
              <a:t>‹#›</a:t>
            </a:fld>
            <a:endParaRPr lang="en-CA"/>
          </a:p>
        </p:txBody>
      </p:sp>
    </p:spTree>
    <p:extLst>
      <p:ext uri="{BB962C8B-B14F-4D97-AF65-F5344CB8AC3E}">
        <p14:creationId xmlns:p14="http://schemas.microsoft.com/office/powerpoint/2010/main" val="20010639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8" Type="http://schemas.microsoft.com/office/2007/relationships/hdphoto" Target="../media/hdphoto2.wdp"/><Relationship Id="rId3" Type="http://schemas.openxmlformats.org/officeDocument/2006/relationships/image" Target="../media/image4.png"/><Relationship Id="rId7" Type="http://schemas.openxmlformats.org/officeDocument/2006/relationships/image" Target="../media/image6.png"/><Relationship Id="rId2" Type="http://schemas.openxmlformats.org/officeDocument/2006/relationships/image" Target="../media/image3.JPG"/><Relationship Id="rId1" Type="http://schemas.openxmlformats.org/officeDocument/2006/relationships/slideMaster" Target="../slideMasters/slideMaster1.xml"/><Relationship Id="rId6" Type="http://schemas.microsoft.com/office/2007/relationships/hdphoto" Target="../media/hdphoto1.wdp"/><Relationship Id="rId5" Type="http://schemas.openxmlformats.org/officeDocument/2006/relationships/image" Target="../media/image5.png"/><Relationship Id="rId10" Type="http://schemas.microsoft.com/office/2007/relationships/hdphoto" Target="../media/hdphoto3.wdp"/><Relationship Id="rId4" Type="http://schemas.openxmlformats.org/officeDocument/2006/relationships/image" Target="../media/image2.png"/><Relationship Id="rId9" Type="http://schemas.openxmlformats.org/officeDocument/2006/relationships/image" Target="../media/image7.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lum/>
          </a:blip>
          <a:srcRect/>
          <a:stretch>
            <a:fillRect l="-4000" r="-4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85800" y="3635375"/>
            <a:ext cx="7772400" cy="1470025"/>
          </a:xfrm>
        </p:spPr>
        <p:txBody>
          <a:bodyPr/>
          <a:lstStyle>
            <a:lvl1pPr>
              <a:defRPr b="1"/>
            </a:lvl1pPr>
          </a:lstStyle>
          <a:p>
            <a:r>
              <a:rPr lang="en-US" smtClean="0"/>
              <a:t>Click to edit Master title style</a:t>
            </a:r>
            <a:endParaRPr lang="en-CA"/>
          </a:p>
        </p:txBody>
      </p:sp>
      <p:sp>
        <p:nvSpPr>
          <p:cNvPr id="11" name="Text Box 14"/>
          <p:cNvSpPr txBox="1">
            <a:spLocks noChangeArrowheads="1"/>
          </p:cNvSpPr>
          <p:nvPr userDrawn="1"/>
        </p:nvSpPr>
        <p:spPr bwMode="auto">
          <a:xfrm>
            <a:off x="2286000" y="641092"/>
            <a:ext cx="6553200" cy="400089"/>
          </a:xfrm>
          <a:prstGeom prst="rect">
            <a:avLst/>
          </a:prstGeom>
          <a:noFill/>
          <a:ln w="9525">
            <a:noFill/>
            <a:miter lim="800000"/>
            <a:headEnd/>
            <a:tailEnd/>
          </a:ln>
          <a:effectLst>
            <a:outerShdw blurRad="50800" dist="25400" dir="2700000" algn="tl" rotWithShape="0">
              <a:prstClr val="black"/>
            </a:outerShdw>
          </a:effectLst>
        </p:spPr>
        <p:txBody>
          <a:bodyPr wrap="square" lIns="91423" tIns="45710" rIns="91423" bIns="45710" anchor="ctr">
            <a:spAutoFit/>
          </a:bodyPr>
          <a:lstStyle/>
          <a:p>
            <a:pPr algn="ctr" fontAlgn="auto">
              <a:spcBef>
                <a:spcPts val="0"/>
              </a:spcBef>
              <a:spcAft>
                <a:spcPts val="0"/>
              </a:spcAft>
              <a:defRPr/>
            </a:pPr>
            <a:r>
              <a:rPr lang="en-US" sz="2000" cap="small" baseline="0" dirty="0" smtClean="0">
                <a:solidFill>
                  <a:schemeClr val="bg1"/>
                </a:solidFill>
                <a:latin typeface="Constantia" panose="02030602050306030303" pitchFamily="18" charset="0"/>
                <a:cs typeface="Arial" pitchFamily="34" charset="0"/>
              </a:rPr>
              <a:t>ne 112</a:t>
            </a:r>
            <a:r>
              <a:rPr lang="en-US" sz="2000" dirty="0" smtClean="0">
                <a:solidFill>
                  <a:schemeClr val="bg1"/>
                </a:solidFill>
                <a:latin typeface="Georgia" panose="02040502050405020303" pitchFamily="18" charset="0"/>
                <a:cs typeface="Arial" pitchFamily="34" charset="0"/>
              </a:rPr>
              <a:t> </a:t>
            </a:r>
            <a:r>
              <a:rPr lang="en-US" sz="2000" i="1" dirty="0" smtClean="0">
                <a:solidFill>
                  <a:schemeClr val="bg1"/>
                </a:solidFill>
                <a:latin typeface="Georgia" panose="02040502050405020303" pitchFamily="18" charset="0"/>
                <a:cs typeface="Arial" pitchFamily="34" charset="0"/>
              </a:rPr>
              <a:t>Linear algebra for nanotechnology engineering</a:t>
            </a:r>
            <a:endParaRPr lang="en-US" sz="2000" i="1" dirty="0">
              <a:solidFill>
                <a:schemeClr val="bg1"/>
              </a:solidFill>
              <a:latin typeface="Georgia" panose="02040502050405020303" pitchFamily="18" charset="0"/>
              <a:cs typeface="Arial" pitchFamily="34" charset="0"/>
            </a:endParaRPr>
          </a:p>
        </p:txBody>
      </p:sp>
      <p:sp>
        <p:nvSpPr>
          <p:cNvPr id="12" name="Text Box 14"/>
          <p:cNvSpPr txBox="1">
            <a:spLocks noChangeArrowheads="1"/>
          </p:cNvSpPr>
          <p:nvPr userDrawn="1"/>
        </p:nvSpPr>
        <p:spPr bwMode="auto">
          <a:xfrm>
            <a:off x="4724400" y="5758413"/>
            <a:ext cx="3886200" cy="744799"/>
          </a:xfrm>
          <a:prstGeom prst="rect">
            <a:avLst/>
          </a:prstGeom>
          <a:noFill/>
          <a:ln w="9525">
            <a:noFill/>
            <a:miter lim="800000"/>
            <a:headEnd/>
            <a:tailEnd/>
          </a:ln>
          <a:effectLst>
            <a:outerShdw blurRad="50800" dist="25400" dir="2700000" algn="tl" rotWithShape="0">
              <a:prstClr val="black"/>
            </a:outerShdw>
          </a:effectLst>
        </p:spPr>
        <p:txBody>
          <a:bodyPr wrap="square" lIns="91423" tIns="45710" rIns="91423" bIns="45710">
            <a:spAutoFit/>
          </a:bodyPr>
          <a:lstStyle/>
          <a:p>
            <a:pPr defTabSz="457112">
              <a:spcBef>
                <a:spcPct val="20000"/>
              </a:spcBef>
              <a:defRPr/>
            </a:pPr>
            <a:r>
              <a:rPr lang="en-US" sz="1600" b="0" kern="0" dirty="0" smtClean="0">
                <a:solidFill>
                  <a:schemeClr val="bg1"/>
                </a:solidFill>
                <a:latin typeface="Georgia" panose="02040502050405020303" pitchFamily="18" charset="0"/>
                <a:ea typeface="ＭＳ Ｐゴシック" charset="-128"/>
                <a:cs typeface="Arial" pitchFamily="34" charset="0"/>
              </a:rPr>
              <a:t>Douglas </a:t>
            </a:r>
            <a:r>
              <a:rPr lang="en-US" sz="1600" b="0" kern="0" dirty="0">
                <a:solidFill>
                  <a:schemeClr val="bg1"/>
                </a:solidFill>
                <a:latin typeface="Georgia" panose="02040502050405020303" pitchFamily="18" charset="0"/>
                <a:ea typeface="ＭＳ Ｐゴシック" charset="-128"/>
                <a:cs typeface="Arial" pitchFamily="34" charset="0"/>
              </a:rPr>
              <a:t>Wilhelm Harder, </a:t>
            </a:r>
            <a:r>
              <a:rPr lang="en-US" sz="1600" b="0" kern="0" dirty="0" smtClean="0">
                <a:solidFill>
                  <a:schemeClr val="bg1"/>
                </a:solidFill>
                <a:latin typeface="Georgia" panose="02040502050405020303" pitchFamily="18" charset="0"/>
                <a:ea typeface="ＭＳ Ｐゴシック" charset="-128"/>
                <a:cs typeface="Arial" pitchFamily="34" charset="0"/>
              </a:rPr>
              <a:t>LEL, </a:t>
            </a:r>
            <a:r>
              <a:rPr lang="en-US" sz="1600" b="0" kern="0" dirty="0" err="1" smtClean="0">
                <a:solidFill>
                  <a:schemeClr val="bg1"/>
                </a:solidFill>
                <a:latin typeface="Georgia" panose="02040502050405020303" pitchFamily="18" charset="0"/>
                <a:ea typeface="ＭＳ Ｐゴシック" charset="-128"/>
                <a:cs typeface="Arial" pitchFamily="34" charset="0"/>
              </a:rPr>
              <a:t>M.Math</a:t>
            </a:r>
            <a:r>
              <a:rPr lang="en-US" sz="1600" b="0" kern="0" dirty="0" smtClean="0">
                <a:solidFill>
                  <a:schemeClr val="bg1"/>
                </a:solidFill>
                <a:latin typeface="Georgia" panose="02040502050405020303" pitchFamily="18" charset="0"/>
                <a:ea typeface="ＭＳ Ｐゴシック" charset="-128"/>
                <a:cs typeface="Arial" pitchFamily="34" charset="0"/>
              </a:rPr>
              <a:t>.</a:t>
            </a:r>
          </a:p>
          <a:p>
            <a:pPr defTabSz="457112">
              <a:spcBef>
                <a:spcPct val="20000"/>
              </a:spcBef>
              <a:defRPr/>
            </a:pPr>
            <a:r>
              <a:rPr lang="en-US" sz="1100" kern="0" dirty="0" smtClean="0">
                <a:solidFill>
                  <a:schemeClr val="bg1"/>
                </a:solidFill>
                <a:latin typeface="Georgia" panose="02040502050405020303" pitchFamily="18" charset="0"/>
                <a:ea typeface="ＭＳ Ｐゴシック" charset="-128"/>
                <a:cs typeface="Arial" pitchFamily="34" charset="0"/>
              </a:rPr>
              <a:t>dwharder@uwaterloo.ca</a:t>
            </a:r>
          </a:p>
          <a:p>
            <a:pPr defTabSz="457112">
              <a:spcBef>
                <a:spcPct val="20000"/>
              </a:spcBef>
              <a:defRPr/>
            </a:pPr>
            <a:r>
              <a:rPr lang="en-US" sz="1100" kern="0" dirty="0" smtClean="0">
                <a:solidFill>
                  <a:schemeClr val="bg1"/>
                </a:solidFill>
                <a:latin typeface="Georgia" panose="02040502050405020303" pitchFamily="18" charset="0"/>
                <a:ea typeface="ＭＳ Ｐゴシック" charset="-128"/>
                <a:cs typeface="Arial" pitchFamily="34" charset="0"/>
              </a:rPr>
              <a:t>dwharder@gmail.com</a:t>
            </a:r>
            <a:endParaRPr lang="en-US" sz="1050" kern="0" dirty="0">
              <a:solidFill>
                <a:schemeClr val="bg1"/>
              </a:solidFill>
              <a:latin typeface="Georgia" panose="02040502050405020303" pitchFamily="18" charset="0"/>
              <a:ea typeface="ＭＳ Ｐゴシック" charset="-128"/>
              <a:cs typeface="Arial" pitchFamily="34" charset="0"/>
            </a:endParaRPr>
          </a:p>
        </p:txBody>
      </p:sp>
      <p:pic>
        <p:nvPicPr>
          <p:cNvPr id="13"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tretch>
            <a:fillRect/>
          </a:stretch>
        </p:blipFill>
        <p:spPr bwMode="auto">
          <a:xfrm>
            <a:off x="251520" y="6257914"/>
            <a:ext cx="1272512" cy="411446"/>
          </a:xfrm>
          <a:prstGeom prst="rect">
            <a:avLst/>
          </a:prstGeom>
          <a:noFill/>
          <a:ln w="9525">
            <a:noFill/>
            <a:miter lim="800000"/>
            <a:headEnd/>
            <a:tailEnd/>
          </a:ln>
        </p:spPr>
      </p:pic>
      <p:pic>
        <p:nvPicPr>
          <p:cNvPr id="14" name="Picture 3"/>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36511" y="-27384"/>
            <a:ext cx="2699345" cy="9268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338" name="Picture 2" descr="C:\Users\Douglas\Desktop\mcpl.png"/>
          <p:cNvPicPr>
            <a:picLocks noChangeAspect="1" noChangeArrowheads="1"/>
          </p:cNvPicPr>
          <p:nvPr userDrawn="1"/>
        </p:nvPicPr>
        <p:blipFill>
          <a:blip r:embed="rId5" cstate="print">
            <a:extLst>
              <a:ext uri="{BEBA8EAE-BF5A-486C-A8C5-ECC9F3942E4B}">
                <a14:imgProps xmlns:a14="http://schemas.microsoft.com/office/drawing/2010/main">
                  <a14:imgLayer r:embed="rId6">
                    <a14:imgEffect>
                      <a14:brightnessContrast bright="-40000"/>
                    </a14:imgEffect>
                  </a14:imgLayer>
                </a14:imgProps>
              </a:ext>
              <a:ext uri="{28A0092B-C50C-407E-A947-70E740481C1C}">
                <a14:useLocalDpi xmlns:a14="http://schemas.microsoft.com/office/drawing/2010/main" val="0"/>
              </a:ext>
            </a:extLst>
          </a:blip>
          <a:srcRect/>
          <a:stretch>
            <a:fillRect/>
          </a:stretch>
        </p:blipFill>
        <p:spPr bwMode="auto">
          <a:xfrm>
            <a:off x="7629728" y="6089233"/>
            <a:ext cx="304800" cy="298449"/>
          </a:xfrm>
          <a:prstGeom prst="rect">
            <a:avLst/>
          </a:prstGeom>
          <a:noFill/>
          <a:extLst>
            <a:ext uri="{909E8E84-426E-40DD-AFC4-6F175D3DCCD1}">
              <a14:hiddenFill xmlns:a14="http://schemas.microsoft.com/office/drawing/2010/main">
                <a:solidFill>
                  <a:srgbClr val="FFFFFF"/>
                </a:solidFill>
              </a14:hiddenFill>
            </a:ext>
          </a:extLst>
        </p:spPr>
      </p:pic>
      <p:pic>
        <p:nvPicPr>
          <p:cNvPr id="14339" name="Picture 3" descr="C:\Users\Douglas\Desktop\linc.gif"/>
          <p:cNvPicPr>
            <a:picLocks noChangeAspect="1" noChangeArrowheads="1"/>
          </p:cNvPicPr>
          <p:nvPr userDrawn="1"/>
        </p:nvPicPr>
        <p:blipFill>
          <a:blip r:embed="rId7" cstate="print">
            <a:extLst>
              <a:ext uri="{BEBA8EAE-BF5A-486C-A8C5-ECC9F3942E4B}">
                <a14:imgProps xmlns:a14="http://schemas.microsoft.com/office/drawing/2010/main">
                  <a14:imgLayer r:embed="rId8">
                    <a14:imgEffect>
                      <a14:brightnessContrast bright="-40000"/>
                    </a14:imgEffect>
                  </a14:imgLayer>
                </a14:imgProps>
              </a:ext>
              <a:ext uri="{28A0092B-C50C-407E-A947-70E740481C1C}">
                <a14:useLocalDpi xmlns:a14="http://schemas.microsoft.com/office/drawing/2010/main" val="0"/>
              </a:ext>
            </a:extLst>
          </a:blip>
          <a:srcRect/>
          <a:stretch>
            <a:fillRect/>
          </a:stretch>
        </p:blipFill>
        <p:spPr bwMode="auto">
          <a:xfrm>
            <a:off x="137220" y="5410200"/>
            <a:ext cx="274922" cy="353348"/>
          </a:xfrm>
          <a:prstGeom prst="rect">
            <a:avLst/>
          </a:prstGeom>
          <a:noFill/>
          <a:extLst>
            <a:ext uri="{909E8E84-426E-40DD-AFC4-6F175D3DCCD1}">
              <a14:hiddenFill xmlns:a14="http://schemas.microsoft.com/office/drawing/2010/main">
                <a:solidFill>
                  <a:srgbClr val="FFFFFF"/>
                </a:solidFill>
              </a14:hiddenFill>
            </a:ext>
          </a:extLst>
        </p:spPr>
      </p:pic>
      <p:pic>
        <p:nvPicPr>
          <p:cNvPr id="14341" name="Picture 5" descr="C:\Users\Douglas\Desktop\Intelligence_Branch_(Canadian_Forces)_badge.png"/>
          <p:cNvPicPr>
            <a:picLocks noChangeAspect="1" noChangeArrowheads="1"/>
          </p:cNvPicPr>
          <p:nvPr userDrawn="1"/>
        </p:nvPicPr>
        <p:blipFill>
          <a:blip r:embed="rId9" cstate="print">
            <a:extLst>
              <a:ext uri="{BEBA8EAE-BF5A-486C-A8C5-ECC9F3942E4B}">
                <a14:imgProps xmlns:a14="http://schemas.microsoft.com/office/drawing/2010/main">
                  <a14:imgLayer r:embed="rId10">
                    <a14:imgEffect>
                      <a14:brightnessContrast bright="-40000"/>
                    </a14:imgEffect>
                  </a14:imgLayer>
                </a14:imgProps>
              </a:ext>
              <a:ext uri="{28A0092B-C50C-407E-A947-70E740481C1C}">
                <a14:useLocalDpi xmlns:a14="http://schemas.microsoft.com/office/drawing/2010/main" val="0"/>
              </a:ext>
            </a:extLst>
          </a:blip>
          <a:srcRect/>
          <a:stretch>
            <a:fillRect/>
          </a:stretch>
        </p:blipFill>
        <p:spPr bwMode="auto">
          <a:xfrm>
            <a:off x="2662834" y="380301"/>
            <a:ext cx="271006" cy="34893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1267111"/>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Cambria" panose="02040503050406030204" pitchFamily="18" charset="0"/>
                <a:ea typeface="Cambria" panose="02040503050406030204" pitchFamily="18" charset="0"/>
              </a:defRPr>
            </a:lvl1pPr>
          </a:lstStyle>
          <a:p>
            <a:r>
              <a:rPr lang="en-US" dirty="0" smtClean="0"/>
              <a:t>Click to edit Master title style</a:t>
            </a:r>
            <a:endParaRPr lang="en-CA" dirty="0"/>
          </a:p>
        </p:txBody>
      </p:sp>
      <p:sp>
        <p:nvSpPr>
          <p:cNvPr id="3" name="Content Placeholder 2"/>
          <p:cNvSpPr>
            <a:spLocks noGrp="1"/>
          </p:cNvSpPr>
          <p:nvPr>
            <p:ph idx="1"/>
          </p:nvPr>
        </p:nvSpPr>
        <p:spPr/>
        <p:txBody>
          <a:bodyPr/>
          <a:lstStyle>
            <a:lvl1pPr>
              <a:defRPr>
                <a:latin typeface="Cambria" panose="02040503050406030204" pitchFamily="18" charset="0"/>
                <a:ea typeface="Cambria" panose="02040503050406030204" pitchFamily="18" charset="0"/>
              </a:defRPr>
            </a:lvl1pPr>
            <a:lvl2pPr>
              <a:defRPr>
                <a:latin typeface="Cambria" panose="02040503050406030204" pitchFamily="18" charset="0"/>
                <a:ea typeface="Cambria" panose="02040503050406030204" pitchFamily="18" charset="0"/>
              </a:defRPr>
            </a:lvl2pPr>
            <a:lvl3pPr>
              <a:defRPr>
                <a:latin typeface="Cambria" panose="02040503050406030204" pitchFamily="18" charset="0"/>
                <a:ea typeface="Cambria" panose="02040503050406030204" pitchFamily="18" charset="0"/>
              </a:defRPr>
            </a:lvl3pPr>
            <a:lvl4pPr>
              <a:defRPr>
                <a:latin typeface="Cambria" panose="02040503050406030204" pitchFamily="18" charset="0"/>
                <a:ea typeface="Cambria" panose="02040503050406030204" pitchFamily="18" charset="0"/>
              </a:defRPr>
            </a:lvl4pPr>
            <a:lvl5pPr>
              <a:defRPr>
                <a:latin typeface="Cambria" panose="02040503050406030204" pitchFamily="18" charset="0"/>
                <a:ea typeface="Cambria" panose="02040503050406030204" pitchFamily="18"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CA" dirty="0"/>
          </a:p>
        </p:txBody>
      </p:sp>
      <p:sp>
        <p:nvSpPr>
          <p:cNvPr id="5" name="Footer Placeholder 4"/>
          <p:cNvSpPr>
            <a:spLocks noGrp="1"/>
          </p:cNvSpPr>
          <p:nvPr>
            <p:ph type="ftr" sz="quarter" idx="11"/>
          </p:nvPr>
        </p:nvSpPr>
        <p:spPr/>
        <p:txBody>
          <a:bodyPr/>
          <a:lstStyle>
            <a:lvl1pPr>
              <a:defRPr>
                <a:latin typeface="Cambria" panose="02040503050406030204" pitchFamily="18" charset="0"/>
                <a:ea typeface="Cambria" panose="02040503050406030204" pitchFamily="18" charset="0"/>
              </a:defRPr>
            </a:lvl1pPr>
          </a:lstStyle>
          <a:p>
            <a:r>
              <a:rPr lang="en-CA" smtClean="0"/>
              <a:t>Orthogonality</a:t>
            </a:r>
            <a:endParaRPr lang="en-CA"/>
          </a:p>
        </p:txBody>
      </p:sp>
      <p:sp>
        <p:nvSpPr>
          <p:cNvPr id="6" name="Slide Number Placeholder 5"/>
          <p:cNvSpPr>
            <a:spLocks noGrp="1"/>
          </p:cNvSpPr>
          <p:nvPr>
            <p:ph type="sldNum" sz="quarter" idx="12"/>
          </p:nvPr>
        </p:nvSpPr>
        <p:spPr>
          <a:xfrm>
            <a:off x="7239000" y="6356350"/>
            <a:ext cx="1066800" cy="365125"/>
          </a:xfrm>
        </p:spPr>
        <p:txBody>
          <a:bodyPr/>
          <a:lstStyle>
            <a:lvl1pPr>
              <a:defRPr>
                <a:latin typeface="Bookman Old Style" panose="02050604050505020204" pitchFamily="18" charset="0"/>
              </a:defRPr>
            </a:lvl1pPr>
          </a:lstStyle>
          <a:p>
            <a:fld id="{42EF6DC8-DA9C-4533-8A40-BB00A2545AF8}" type="slidenum">
              <a:rPr lang="en-CA" smtClean="0"/>
              <a:pPr/>
              <a:t>‹#›</a:t>
            </a:fld>
            <a:endParaRPr lang="en-CA"/>
          </a:p>
        </p:txBody>
      </p:sp>
    </p:spTree>
    <p:extLst>
      <p:ext uri="{BB962C8B-B14F-4D97-AF65-F5344CB8AC3E}">
        <p14:creationId xmlns:p14="http://schemas.microsoft.com/office/powerpoint/2010/main" val="3549279414"/>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dirty="0" smtClean="0"/>
              <a:t>Click to edit Master title style</a:t>
            </a:r>
            <a:endParaRPr lang="en-CA" dirty="0"/>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rgbClr val="FFFF99"/>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Footer Placeholder 4"/>
          <p:cNvSpPr>
            <a:spLocks noGrp="1"/>
          </p:cNvSpPr>
          <p:nvPr>
            <p:ph type="ftr" sz="quarter" idx="11"/>
          </p:nvPr>
        </p:nvSpPr>
        <p:spPr/>
        <p:txBody>
          <a:bodyPr/>
          <a:lstStyle/>
          <a:p>
            <a:r>
              <a:rPr lang="en-CA" smtClean="0"/>
              <a:t>Orthogonality</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1502879751"/>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Content Placeholder 2"/>
          <p:cNvSpPr>
            <a:spLocks noGrp="1"/>
          </p:cNvSpPr>
          <p:nvPr>
            <p:ph sz="half" idx="1"/>
          </p:nvPr>
        </p:nvSpPr>
        <p:spPr>
          <a:xfrm>
            <a:off x="457200" y="1600200"/>
            <a:ext cx="4038600" cy="4525963"/>
          </a:xfrm>
        </p:spPr>
        <p:txBody>
          <a:bodyPr/>
          <a:lstStyle>
            <a:lvl1pPr>
              <a:defRPr sz="2200"/>
            </a:lvl1pPr>
            <a:lvl2pPr>
              <a:defRPr sz="2100"/>
            </a:lvl2pPr>
            <a:lvl3pPr>
              <a:defRPr sz="2000"/>
            </a:lvl3pPr>
            <a:lvl4pPr>
              <a:defRPr sz="19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CA" dirty="0"/>
          </a:p>
        </p:txBody>
      </p:sp>
      <p:sp>
        <p:nvSpPr>
          <p:cNvPr id="4" name="Content Placeholder 3"/>
          <p:cNvSpPr>
            <a:spLocks noGrp="1"/>
          </p:cNvSpPr>
          <p:nvPr>
            <p:ph sz="half" idx="2"/>
          </p:nvPr>
        </p:nvSpPr>
        <p:spPr>
          <a:xfrm>
            <a:off x="4648200" y="1600200"/>
            <a:ext cx="4038600" cy="4525963"/>
          </a:xfrm>
        </p:spPr>
        <p:txBody>
          <a:bodyPr/>
          <a:lstStyle>
            <a:lvl1pPr>
              <a:defRPr sz="2200"/>
            </a:lvl1pPr>
            <a:lvl2pPr>
              <a:defRPr sz="2100"/>
            </a:lvl2pPr>
            <a:lvl3pPr>
              <a:defRPr sz="2000"/>
            </a:lvl3pPr>
            <a:lvl4pPr>
              <a:defRPr sz="19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CA" dirty="0"/>
          </a:p>
        </p:txBody>
      </p:sp>
      <p:sp>
        <p:nvSpPr>
          <p:cNvPr id="6" name="Footer Placeholder 5"/>
          <p:cNvSpPr>
            <a:spLocks noGrp="1"/>
          </p:cNvSpPr>
          <p:nvPr>
            <p:ph type="ftr" sz="quarter" idx="11"/>
          </p:nvPr>
        </p:nvSpPr>
        <p:spPr/>
        <p:txBody>
          <a:bodyPr/>
          <a:lstStyle/>
          <a:p>
            <a:r>
              <a:rPr lang="en-CA" smtClean="0"/>
              <a:t>Orthogonality</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2984195189"/>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CA"/>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8" name="Footer Placeholder 7"/>
          <p:cNvSpPr>
            <a:spLocks noGrp="1"/>
          </p:cNvSpPr>
          <p:nvPr>
            <p:ph type="ftr" sz="quarter" idx="11"/>
          </p:nvPr>
        </p:nvSpPr>
        <p:spPr/>
        <p:txBody>
          <a:bodyPr/>
          <a:lstStyle/>
          <a:p>
            <a:r>
              <a:rPr lang="en-CA" smtClean="0"/>
              <a:t>Orthogonality</a:t>
            </a:r>
            <a:endParaRPr lang="en-CA"/>
          </a:p>
        </p:txBody>
      </p:sp>
      <p:sp>
        <p:nvSpPr>
          <p:cNvPr id="9" name="Slide Number Placeholder 8"/>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4019496022"/>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4" name="Footer Placeholder 3"/>
          <p:cNvSpPr>
            <a:spLocks noGrp="1"/>
          </p:cNvSpPr>
          <p:nvPr>
            <p:ph type="ftr" sz="quarter" idx="11"/>
          </p:nvPr>
        </p:nvSpPr>
        <p:spPr/>
        <p:txBody>
          <a:bodyPr/>
          <a:lstStyle/>
          <a:p>
            <a:r>
              <a:rPr lang="en-CA" smtClean="0"/>
              <a:t>Orthogonality</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1245259626"/>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en-CA" smtClean="0"/>
              <a:t>Orthogonality</a:t>
            </a:r>
            <a:endParaRPr lang="en-CA"/>
          </a:p>
        </p:txBody>
      </p:sp>
      <p:sp>
        <p:nvSpPr>
          <p:cNvPr id="4" name="Slide Number Placeholder 3"/>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919714505"/>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CA"/>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6" name="Footer Placeholder 5"/>
          <p:cNvSpPr>
            <a:spLocks noGrp="1"/>
          </p:cNvSpPr>
          <p:nvPr>
            <p:ph type="ftr" sz="quarter" idx="11"/>
          </p:nvPr>
        </p:nvSpPr>
        <p:spPr/>
        <p:txBody>
          <a:bodyPr/>
          <a:lstStyle/>
          <a:p>
            <a:r>
              <a:rPr lang="en-CA" smtClean="0"/>
              <a:t>Orthogonality</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2187222621"/>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CA"/>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CA"/>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6" name="Footer Placeholder 5"/>
          <p:cNvSpPr>
            <a:spLocks noGrp="1"/>
          </p:cNvSpPr>
          <p:nvPr>
            <p:ph type="ftr" sz="quarter" idx="11"/>
          </p:nvPr>
        </p:nvSpPr>
        <p:spPr/>
        <p:txBody>
          <a:bodyPr/>
          <a:lstStyle/>
          <a:p>
            <a:r>
              <a:rPr lang="en-CA" smtClean="0"/>
              <a:t>Orthogonality</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2944501727"/>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Footer Placeholder 4"/>
          <p:cNvSpPr>
            <a:spLocks noGrp="1"/>
          </p:cNvSpPr>
          <p:nvPr>
            <p:ph type="ftr" sz="quarter" idx="11"/>
          </p:nvPr>
        </p:nvSpPr>
        <p:spPr/>
        <p:txBody>
          <a:bodyPr/>
          <a:lstStyle/>
          <a:p>
            <a:r>
              <a:rPr lang="en-CA" smtClean="0"/>
              <a:t>Orthogonality</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124529075"/>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CA"/>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Footer Placeholder 4"/>
          <p:cNvSpPr>
            <a:spLocks noGrp="1"/>
          </p:cNvSpPr>
          <p:nvPr>
            <p:ph type="ftr" sz="quarter" idx="11"/>
          </p:nvPr>
        </p:nvSpPr>
        <p:spPr/>
        <p:txBody>
          <a:bodyPr/>
          <a:lstStyle/>
          <a:p>
            <a:r>
              <a:rPr lang="en-CA" smtClean="0"/>
              <a:t>Orthogonality</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3885486119"/>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smtClean="0"/>
              <a:t>Click to edit Master title style</a:t>
            </a:r>
            <a:endParaRPr lang="en-CA"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CA" dirty="0"/>
          </a:p>
        </p:txBody>
      </p:sp>
      <p:sp>
        <p:nvSpPr>
          <p:cNvPr id="5" name="Footer Placeholder 4"/>
          <p:cNvSpPr>
            <a:spLocks noGrp="1"/>
          </p:cNvSpPr>
          <p:nvPr>
            <p:ph type="ftr" sz="quarter" idx="3"/>
          </p:nvPr>
        </p:nvSpPr>
        <p:spPr>
          <a:xfrm>
            <a:off x="3505200" y="76200"/>
            <a:ext cx="4800600" cy="365125"/>
          </a:xfrm>
          <a:prstGeom prst="rect">
            <a:avLst/>
          </a:prstGeom>
        </p:spPr>
        <p:txBody>
          <a:bodyPr vert="horz" lIns="91440" tIns="45720" rIns="91440" bIns="45720" rtlCol="0" anchor="ctr"/>
          <a:lstStyle>
            <a:lvl1pPr algn="r">
              <a:defRPr sz="1600" b="0">
                <a:solidFill>
                  <a:schemeClr val="bg1"/>
                </a:solidFill>
                <a:latin typeface="Times New Roman" panose="02020603050405020304" pitchFamily="18" charset="0"/>
                <a:cs typeface="Times New Roman" panose="02020603050405020304" pitchFamily="18" charset="0"/>
              </a:defRPr>
            </a:lvl1pPr>
          </a:lstStyle>
          <a:p>
            <a:r>
              <a:rPr lang="en-CA" smtClean="0"/>
              <a:t>Orthogonality</a:t>
            </a:r>
            <a:endParaRPr lang="en-CA" dirty="0"/>
          </a:p>
        </p:txBody>
      </p:sp>
      <p:sp>
        <p:nvSpPr>
          <p:cNvPr id="6" name="Slide Number Placeholder 5"/>
          <p:cNvSpPr>
            <a:spLocks noGrp="1"/>
          </p:cNvSpPr>
          <p:nvPr>
            <p:ph type="sldNum" sz="quarter" idx="4"/>
          </p:nvPr>
        </p:nvSpPr>
        <p:spPr>
          <a:xfrm>
            <a:off x="7620000" y="6356350"/>
            <a:ext cx="1066800" cy="365125"/>
          </a:xfrm>
          <a:prstGeom prst="rect">
            <a:avLst/>
          </a:prstGeom>
        </p:spPr>
        <p:txBody>
          <a:bodyPr vert="horz" lIns="91440" tIns="45720" rIns="91440" bIns="45720" rtlCol="0" anchor="ctr"/>
          <a:lstStyle>
            <a:lvl1pPr algn="r">
              <a:defRPr sz="1200" b="0">
                <a:solidFill>
                  <a:schemeClr val="bg1"/>
                </a:solidFill>
                <a:latin typeface="Cambria" panose="02040503050406030204" pitchFamily="18" charset="0"/>
                <a:ea typeface="Cambria" panose="02040503050406030204" pitchFamily="18" charset="0"/>
                <a:cs typeface="Times New Roman" panose="02020603050405020304" pitchFamily="18" charset="0"/>
              </a:defRPr>
            </a:lvl1pPr>
          </a:lstStyle>
          <a:p>
            <a:fld id="{42EF6DC8-DA9C-4533-8A40-BB00A2545AF8}" type="slidenum">
              <a:rPr lang="en-CA" smtClean="0"/>
              <a:pPr/>
              <a:t>‹#›</a:t>
            </a:fld>
            <a:endParaRPr lang="en-CA"/>
          </a:p>
        </p:txBody>
      </p:sp>
      <p:pic>
        <p:nvPicPr>
          <p:cNvPr id="7" name="Picture 3"/>
          <p:cNvPicPr>
            <a:picLocks noChangeAspect="1" noChangeArrowheads="1"/>
          </p:cNvPicPr>
          <p:nvPr/>
        </p:nvPicPr>
        <p:blipFill rotWithShape="1">
          <a:blip r:embed="rId14" cstate="print">
            <a:extLst>
              <a:ext uri="{28A0092B-C50C-407E-A947-70E740481C1C}">
                <a14:useLocalDpi xmlns:a14="http://schemas.microsoft.com/office/drawing/2010/main" val="0"/>
              </a:ext>
            </a:extLst>
          </a:blip>
          <a:srcRect r="75223"/>
          <a:stretch/>
        </p:blipFill>
        <p:spPr bwMode="auto">
          <a:xfrm>
            <a:off x="-36511" y="-27384"/>
            <a:ext cx="668809" cy="9268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9142257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iming>
    <p:tnLst>
      <p:par>
        <p:cTn id="1" dur="indefinite" restart="never" nodeType="tmRoot"/>
      </p:par>
    </p:tnLst>
  </p:timing>
  <p:hf hdr="0" dt="0"/>
  <p:txStyles>
    <p:titleStyle>
      <a:lvl1pPr algn="ctr" defTabSz="914400" rtl="0" eaLnBrk="1" latinLnBrk="0" hangingPunct="1">
        <a:spcBef>
          <a:spcPct val="0"/>
        </a:spcBef>
        <a:buNone/>
        <a:defRPr sz="32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1pPr>
    </p:titleStyle>
    <p:bodyStyle>
      <a:lvl1pPr marL="342900" indent="-342900" algn="l" defTabSz="914400" rtl="0" eaLnBrk="1" latinLnBrk="0" hangingPunct="1">
        <a:spcBef>
          <a:spcPct val="20000"/>
        </a:spcBef>
        <a:buFont typeface="Arial" panose="020B0604020202020204" pitchFamily="34" charset="0"/>
        <a:buChar char="•"/>
        <a:defRPr sz="22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1pPr>
      <a:lvl2pPr marL="742950" indent="-285750" algn="l" defTabSz="914400" rtl="0" eaLnBrk="1" latinLnBrk="0" hangingPunct="1">
        <a:spcBef>
          <a:spcPct val="20000"/>
        </a:spcBef>
        <a:buFont typeface="Arial" panose="020B0604020202020204" pitchFamily="34" charset="0"/>
        <a:buChar char="–"/>
        <a:defRPr sz="21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2pPr>
      <a:lvl3pPr marL="1143000" indent="-228600" algn="l" defTabSz="914400" rtl="0" eaLnBrk="1" latinLnBrk="0" hangingPunct="1">
        <a:spcBef>
          <a:spcPct val="20000"/>
        </a:spcBef>
        <a:buFont typeface="Arial" panose="020B0604020202020204" pitchFamily="34" charset="0"/>
        <a:buChar char="•"/>
        <a:defRPr sz="20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3pPr>
      <a:lvl4pPr marL="1600200" indent="-228600" algn="l" defTabSz="914400" rtl="0" eaLnBrk="1" latinLnBrk="0" hangingPunct="1">
        <a:spcBef>
          <a:spcPct val="20000"/>
        </a:spcBef>
        <a:buFont typeface="Arial" panose="020B0604020202020204" pitchFamily="34" charset="0"/>
        <a:buChar char="–"/>
        <a:defRPr sz="19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4pPr>
      <a:lvl5pPr marL="2057400" indent="-228600" algn="l" defTabSz="914400" rtl="0" eaLnBrk="1" latinLnBrk="0" hangingPunct="1">
        <a:spcBef>
          <a:spcPct val="20000"/>
        </a:spcBef>
        <a:buFont typeface="Arial" panose="020B0604020202020204" pitchFamily="34" charset="0"/>
        <a:buChar char="»"/>
        <a:defRPr sz="18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wav"/><Relationship Id="rId1" Type="http://schemas.microsoft.com/office/2007/relationships/media" Target="../media/media1.wav"/><Relationship Id="rId4" Type="http://schemas.openxmlformats.org/officeDocument/2006/relationships/image" Target="../media/image8.pn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wav"/><Relationship Id="rId1" Type="http://schemas.microsoft.com/office/2007/relationships/media" Target="../media/media2.wav"/><Relationship Id="rId4" Type="http://schemas.openxmlformats.org/officeDocument/2006/relationships/image" Target="../media/image8.png"/></Relationships>
</file>

<file path=ppt/slides/_rels/slide3.xml.rels><?xml version="1.0" encoding="UTF-8" standalone="yes"?>
<Relationships xmlns="http://schemas.openxmlformats.org/package/2006/relationships"><Relationship Id="rId3" Type="http://schemas.openxmlformats.org/officeDocument/2006/relationships/audio" Target="../media/media3.wav"/><Relationship Id="rId2" Type="http://schemas.microsoft.com/office/2007/relationships/media" Target="../media/media3.wav"/><Relationship Id="rId1" Type="http://schemas.openxmlformats.org/officeDocument/2006/relationships/tags" Target="../tags/tag1.xml"/><Relationship Id="rId5" Type="http://schemas.openxmlformats.org/officeDocument/2006/relationships/image" Target="../media/image8.png"/><Relationship Id="rId4"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audio" Target="../media/media4.wav"/><Relationship Id="rId2" Type="http://schemas.microsoft.com/office/2007/relationships/media" Target="../media/media4.wav"/><Relationship Id="rId1" Type="http://schemas.openxmlformats.org/officeDocument/2006/relationships/tags" Target="../tags/tag2.xml"/><Relationship Id="rId5" Type="http://schemas.openxmlformats.org/officeDocument/2006/relationships/image" Target="../media/image8.png"/><Relationship Id="rId4"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8" Type="http://schemas.openxmlformats.org/officeDocument/2006/relationships/image" Target="../media/image8.png"/><Relationship Id="rId3" Type="http://schemas.microsoft.com/office/2007/relationships/media" Target="../media/media5.wav"/><Relationship Id="rId7" Type="http://schemas.openxmlformats.org/officeDocument/2006/relationships/image" Target="../media/image9.wmf"/><Relationship Id="rId2" Type="http://schemas.openxmlformats.org/officeDocument/2006/relationships/tags" Target="../tags/tag3.xml"/><Relationship Id="rId1" Type="http://schemas.openxmlformats.org/officeDocument/2006/relationships/vmlDrawing" Target="../drawings/vmlDrawing1.vml"/><Relationship Id="rId6" Type="http://schemas.openxmlformats.org/officeDocument/2006/relationships/oleObject" Target="../embeddings/oleObject1.bin"/><Relationship Id="rId5" Type="http://schemas.openxmlformats.org/officeDocument/2006/relationships/slideLayout" Target="../slideLayouts/slideLayout2.xml"/><Relationship Id="rId4" Type="http://schemas.openxmlformats.org/officeDocument/2006/relationships/audio" Target="../media/media5.wav"/></Relationships>
</file>

<file path=ppt/slides/_rels/slide6.xml.rels><?xml version="1.0" encoding="UTF-8" standalone="yes"?>
<Relationships xmlns="http://schemas.openxmlformats.org/package/2006/relationships"><Relationship Id="rId8" Type="http://schemas.openxmlformats.org/officeDocument/2006/relationships/oleObject" Target="../embeddings/oleObject3.bin"/><Relationship Id="rId13" Type="http://schemas.openxmlformats.org/officeDocument/2006/relationships/image" Target="../media/image12.wmf"/><Relationship Id="rId18" Type="http://schemas.openxmlformats.org/officeDocument/2006/relationships/oleObject" Target="../embeddings/oleObject8.bin"/><Relationship Id="rId26" Type="http://schemas.openxmlformats.org/officeDocument/2006/relationships/oleObject" Target="../embeddings/oleObject12.bin"/><Relationship Id="rId3" Type="http://schemas.microsoft.com/office/2007/relationships/media" Target="../media/media6.wav"/><Relationship Id="rId21" Type="http://schemas.openxmlformats.org/officeDocument/2006/relationships/image" Target="../media/image16.wmf"/><Relationship Id="rId7" Type="http://schemas.openxmlformats.org/officeDocument/2006/relationships/image" Target="../media/image9.wmf"/><Relationship Id="rId12" Type="http://schemas.openxmlformats.org/officeDocument/2006/relationships/oleObject" Target="../embeddings/oleObject5.bin"/><Relationship Id="rId17" Type="http://schemas.openxmlformats.org/officeDocument/2006/relationships/image" Target="../media/image14.wmf"/><Relationship Id="rId25" Type="http://schemas.openxmlformats.org/officeDocument/2006/relationships/image" Target="../media/image18.wmf"/><Relationship Id="rId2" Type="http://schemas.openxmlformats.org/officeDocument/2006/relationships/tags" Target="../tags/tag4.xml"/><Relationship Id="rId16" Type="http://schemas.openxmlformats.org/officeDocument/2006/relationships/oleObject" Target="../embeddings/oleObject7.bin"/><Relationship Id="rId20" Type="http://schemas.openxmlformats.org/officeDocument/2006/relationships/oleObject" Target="../embeddings/oleObject9.bin"/><Relationship Id="rId1" Type="http://schemas.openxmlformats.org/officeDocument/2006/relationships/vmlDrawing" Target="../drawings/vmlDrawing2.vml"/><Relationship Id="rId6" Type="http://schemas.openxmlformats.org/officeDocument/2006/relationships/oleObject" Target="../embeddings/oleObject2.bin"/><Relationship Id="rId11" Type="http://schemas.openxmlformats.org/officeDocument/2006/relationships/image" Target="../media/image11.wmf"/><Relationship Id="rId24" Type="http://schemas.openxmlformats.org/officeDocument/2006/relationships/oleObject" Target="../embeddings/oleObject11.bin"/><Relationship Id="rId5" Type="http://schemas.openxmlformats.org/officeDocument/2006/relationships/slideLayout" Target="../slideLayouts/slideLayout2.xml"/><Relationship Id="rId15" Type="http://schemas.openxmlformats.org/officeDocument/2006/relationships/image" Target="../media/image13.wmf"/><Relationship Id="rId23" Type="http://schemas.openxmlformats.org/officeDocument/2006/relationships/image" Target="../media/image17.wmf"/><Relationship Id="rId28" Type="http://schemas.openxmlformats.org/officeDocument/2006/relationships/image" Target="../media/image8.png"/><Relationship Id="rId10" Type="http://schemas.openxmlformats.org/officeDocument/2006/relationships/oleObject" Target="../embeddings/oleObject4.bin"/><Relationship Id="rId19" Type="http://schemas.openxmlformats.org/officeDocument/2006/relationships/image" Target="../media/image15.wmf"/><Relationship Id="rId4" Type="http://schemas.openxmlformats.org/officeDocument/2006/relationships/audio" Target="../media/media6.wav"/><Relationship Id="rId9" Type="http://schemas.openxmlformats.org/officeDocument/2006/relationships/image" Target="../media/image10.wmf"/><Relationship Id="rId14" Type="http://schemas.openxmlformats.org/officeDocument/2006/relationships/oleObject" Target="../embeddings/oleObject6.bin"/><Relationship Id="rId22" Type="http://schemas.openxmlformats.org/officeDocument/2006/relationships/oleObject" Target="../embeddings/oleObject10.bin"/><Relationship Id="rId27" Type="http://schemas.openxmlformats.org/officeDocument/2006/relationships/image" Target="../media/image19.wmf"/></Relationships>
</file>

<file path=ppt/slides/_rels/slide7.xml.rels><?xml version="1.0" encoding="UTF-8" standalone="yes"?>
<Relationships xmlns="http://schemas.openxmlformats.org/package/2006/relationships"><Relationship Id="rId8" Type="http://schemas.openxmlformats.org/officeDocument/2006/relationships/oleObject" Target="../embeddings/oleObject14.bin"/><Relationship Id="rId3" Type="http://schemas.microsoft.com/office/2007/relationships/media" Target="../media/media7.wav"/><Relationship Id="rId7" Type="http://schemas.openxmlformats.org/officeDocument/2006/relationships/image" Target="../media/image20.wmf"/><Relationship Id="rId12" Type="http://schemas.openxmlformats.org/officeDocument/2006/relationships/image" Target="../media/image8.png"/><Relationship Id="rId2" Type="http://schemas.openxmlformats.org/officeDocument/2006/relationships/tags" Target="../tags/tag5.xml"/><Relationship Id="rId1" Type="http://schemas.openxmlformats.org/officeDocument/2006/relationships/vmlDrawing" Target="../drawings/vmlDrawing3.vml"/><Relationship Id="rId6" Type="http://schemas.openxmlformats.org/officeDocument/2006/relationships/oleObject" Target="../embeddings/oleObject13.bin"/><Relationship Id="rId11" Type="http://schemas.openxmlformats.org/officeDocument/2006/relationships/image" Target="../media/image22.wmf"/><Relationship Id="rId5" Type="http://schemas.openxmlformats.org/officeDocument/2006/relationships/slideLayout" Target="../slideLayouts/slideLayout2.xml"/><Relationship Id="rId10" Type="http://schemas.openxmlformats.org/officeDocument/2006/relationships/oleObject" Target="../embeddings/oleObject15.bin"/><Relationship Id="rId4" Type="http://schemas.openxmlformats.org/officeDocument/2006/relationships/audio" Target="../media/media7.wav"/><Relationship Id="rId9" Type="http://schemas.openxmlformats.org/officeDocument/2006/relationships/image" Target="../media/image21.wmf"/></Relationships>
</file>

<file path=ppt/slides/_rels/slide8.xml.rels><?xml version="1.0" encoding="UTF-8" standalone="yes"?>
<Relationships xmlns="http://schemas.openxmlformats.org/package/2006/relationships"><Relationship Id="rId8" Type="http://schemas.openxmlformats.org/officeDocument/2006/relationships/oleObject" Target="../embeddings/oleObject17.bin"/><Relationship Id="rId13" Type="http://schemas.openxmlformats.org/officeDocument/2006/relationships/image" Target="../media/image26.wmf"/><Relationship Id="rId18" Type="http://schemas.openxmlformats.org/officeDocument/2006/relationships/image" Target="../media/image29.png"/><Relationship Id="rId3" Type="http://schemas.microsoft.com/office/2007/relationships/media" Target="../media/media8.wav"/><Relationship Id="rId7" Type="http://schemas.openxmlformats.org/officeDocument/2006/relationships/image" Target="../media/image23.wmf"/><Relationship Id="rId12" Type="http://schemas.openxmlformats.org/officeDocument/2006/relationships/oleObject" Target="../embeddings/oleObject19.bin"/><Relationship Id="rId17" Type="http://schemas.openxmlformats.org/officeDocument/2006/relationships/image" Target="../media/image28.wmf"/><Relationship Id="rId2" Type="http://schemas.openxmlformats.org/officeDocument/2006/relationships/tags" Target="../tags/tag6.xml"/><Relationship Id="rId16" Type="http://schemas.openxmlformats.org/officeDocument/2006/relationships/oleObject" Target="../embeddings/oleObject21.bin"/><Relationship Id="rId1" Type="http://schemas.openxmlformats.org/officeDocument/2006/relationships/vmlDrawing" Target="../drawings/vmlDrawing4.vml"/><Relationship Id="rId6" Type="http://schemas.openxmlformats.org/officeDocument/2006/relationships/oleObject" Target="../embeddings/oleObject16.bin"/><Relationship Id="rId11" Type="http://schemas.openxmlformats.org/officeDocument/2006/relationships/image" Target="../media/image25.wmf"/><Relationship Id="rId5" Type="http://schemas.openxmlformats.org/officeDocument/2006/relationships/slideLayout" Target="../slideLayouts/slideLayout2.xml"/><Relationship Id="rId15" Type="http://schemas.openxmlformats.org/officeDocument/2006/relationships/image" Target="../media/image27.wmf"/><Relationship Id="rId10" Type="http://schemas.openxmlformats.org/officeDocument/2006/relationships/oleObject" Target="../embeddings/oleObject18.bin"/><Relationship Id="rId19" Type="http://schemas.openxmlformats.org/officeDocument/2006/relationships/image" Target="../media/image8.png"/><Relationship Id="rId4" Type="http://schemas.openxmlformats.org/officeDocument/2006/relationships/audio" Target="../media/media8.wav"/><Relationship Id="rId9" Type="http://schemas.openxmlformats.org/officeDocument/2006/relationships/image" Target="../media/image24.wmf"/><Relationship Id="rId14" Type="http://schemas.openxmlformats.org/officeDocument/2006/relationships/oleObject" Target="../embeddings/oleObject20.bin"/></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9.wav"/><Relationship Id="rId1" Type="http://schemas.microsoft.com/office/2007/relationships/media" Target="../media/media9.wav"/><Relationship Id="rId4" Type="http://schemas.openxmlformats.org/officeDocument/2006/relationships/image" Target="../media/image8.png"/></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0.wav"/><Relationship Id="rId1" Type="http://schemas.microsoft.com/office/2007/relationships/media" Target="../media/media10.wav"/><Relationship Id="rId4" Type="http://schemas.openxmlformats.org/officeDocument/2006/relationships/image" Target="../media/image8.png"/></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1.wav"/><Relationship Id="rId1" Type="http://schemas.microsoft.com/office/2007/relationships/media" Target="../media/media11.wav"/><Relationship Id="rId4" Type="http://schemas.openxmlformats.org/officeDocument/2006/relationships/image" Target="../media/image8.png"/></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8.png"/><Relationship Id="rId2" Type="http://schemas.openxmlformats.org/officeDocument/2006/relationships/audio" Target="../media/media12.wav"/><Relationship Id="rId1" Type="http://schemas.microsoft.com/office/2007/relationships/media" Target="../media/media12.wav"/><Relationship Id="rId6" Type="http://schemas.openxmlformats.org/officeDocument/2006/relationships/image" Target="../media/image32.jpeg"/><Relationship Id="rId5" Type="http://schemas.openxmlformats.org/officeDocument/2006/relationships/image" Target="../media/image31.jpeg"/><Relationship Id="rId4" Type="http://schemas.openxmlformats.org/officeDocument/2006/relationships/image" Target="../media/image30.jpeg"/></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3.wav"/><Relationship Id="rId1" Type="http://schemas.microsoft.com/office/2007/relationships/media" Target="../media/media13.wav"/><Relationship Id="rId4" Type="http://schemas.openxmlformats.org/officeDocument/2006/relationships/image" Target="../media/image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5.6 The Pythagorean theorem</a:t>
            </a:r>
            <a:endParaRPr lang="en-CA" dirty="0"/>
          </a:p>
        </p:txBody>
      </p:sp>
      <p:sp>
        <p:nvSpPr>
          <p:cNvPr id="3" name="AutoShape 5" descr="File:L&amp;W Regt Badge.jp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sp>
        <p:nvSpPr>
          <p:cNvPr id="5" name="AutoShape 8" descr="https://army.ca/inf/linc.gif"/>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sp>
        <p:nvSpPr>
          <p:cNvPr id="6" name="AutoShape 10" descr="https://army.ca/inf/linc.gif"/>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pic>
        <p:nvPicPr>
          <p:cNvPr id="7" name="Audio 6">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656847970"/>
      </p:ext>
    </p:extLst>
  </p:cSld>
  <p:clrMapOvr>
    <a:masterClrMapping/>
  </p:clrMapOvr>
  <mc:AlternateContent xmlns:mc="http://schemas.openxmlformats.org/markup-compatibility/2006">
    <mc:Choice xmlns:p14="http://schemas.microsoft.com/office/powerpoint/2010/main" Requires="p14">
      <p:transition spd="slow" p14:dur="2000" advTm="8842"/>
    </mc:Choice>
    <mc:Fallback>
      <p:transition spd="slow" advTm="884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Introduction</a:t>
            </a:r>
            <a:endParaRPr lang="en-CA" dirty="0"/>
          </a:p>
        </p:txBody>
      </p:sp>
      <p:sp>
        <p:nvSpPr>
          <p:cNvPr id="3" name="Content Placeholder 2"/>
          <p:cNvSpPr>
            <a:spLocks noGrp="1"/>
          </p:cNvSpPr>
          <p:nvPr>
            <p:ph idx="1"/>
          </p:nvPr>
        </p:nvSpPr>
        <p:spPr>
          <a:xfrm>
            <a:off x="457200" y="1600200"/>
            <a:ext cx="8382000" cy="4525963"/>
          </a:xfrm>
        </p:spPr>
        <p:txBody>
          <a:bodyPr/>
          <a:lstStyle/>
          <a:p>
            <a:r>
              <a:rPr lang="en-US" dirty="0" smtClean="0"/>
              <a:t>In this topic, we will</a:t>
            </a:r>
          </a:p>
          <a:p>
            <a:pPr lvl="1"/>
            <a:r>
              <a:rPr lang="en-US" dirty="0" smtClean="0"/>
              <a:t>Apply the Pythagorean theorem to vectors</a:t>
            </a:r>
          </a:p>
        </p:txBody>
      </p:sp>
      <p:sp>
        <p:nvSpPr>
          <p:cNvPr id="4" name="Footer Placeholder 3"/>
          <p:cNvSpPr>
            <a:spLocks noGrp="1"/>
          </p:cNvSpPr>
          <p:nvPr>
            <p:ph type="ftr" sz="quarter" idx="11"/>
          </p:nvPr>
        </p:nvSpPr>
        <p:spPr/>
        <p:txBody>
          <a:bodyPr/>
          <a:lstStyle/>
          <a:p>
            <a:r>
              <a:rPr lang="en-CA" smtClean="0"/>
              <a:t>Orthogonality</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pPr/>
              <a:t>2</a:t>
            </a:fld>
            <a:endParaRPr lang="en-CA"/>
          </a:p>
        </p:txBody>
      </p:sp>
      <p:pic>
        <p:nvPicPr>
          <p:cNvPr id="6" name="Audio 5">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2835283541"/>
      </p:ext>
    </p:extLst>
  </p:cSld>
  <p:clrMapOvr>
    <a:masterClrMapping/>
  </p:clrMapOvr>
  <mc:AlternateContent xmlns:mc="http://schemas.openxmlformats.org/markup-compatibility/2006">
    <mc:Choice xmlns:p14="http://schemas.microsoft.com/office/powerpoint/2010/main" Requires="p14">
      <p:transition spd="slow" p14:dur="2000" advTm="9152"/>
    </mc:Choice>
    <mc:Fallback>
      <p:transition spd="slow" advTm="915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Pythagorean theorem</a:t>
            </a:r>
            <a:endParaRPr lang="en-CA" dirty="0">
              <a:latin typeface="Times New Roman" panose="02020603050405020304" pitchFamily="18" charset="0"/>
            </a:endParaRPr>
          </a:p>
        </p:txBody>
      </p:sp>
      <p:sp>
        <p:nvSpPr>
          <p:cNvPr id="3" name="Content Placeholder 2"/>
          <p:cNvSpPr>
            <a:spLocks noGrp="1"/>
          </p:cNvSpPr>
          <p:nvPr>
            <p:ph idx="1"/>
          </p:nvPr>
        </p:nvSpPr>
        <p:spPr>
          <a:xfrm>
            <a:off x="457200" y="1600200"/>
            <a:ext cx="8001000" cy="4525963"/>
          </a:xfrm>
        </p:spPr>
        <p:txBody>
          <a:bodyPr/>
          <a:lstStyle/>
          <a:p>
            <a:r>
              <a:rPr lang="en-US" dirty="0" smtClean="0"/>
              <a:t>You already know the Pythagorean theorem:</a:t>
            </a:r>
          </a:p>
          <a:p>
            <a:pPr lvl="1"/>
            <a:r>
              <a:rPr lang="en-US" dirty="0" smtClean="0"/>
              <a:t>Given a right-angled triangle with sides of length </a:t>
            </a:r>
            <a:r>
              <a:rPr lang="en-US" i="1" dirty="0" smtClean="0">
                <a:latin typeface="Times New Roman" panose="02020603050405020304" pitchFamily="18" charset="0"/>
              </a:rPr>
              <a:t>a</a:t>
            </a:r>
            <a:r>
              <a:rPr lang="en-US" dirty="0" smtClean="0"/>
              <a:t>, </a:t>
            </a:r>
            <a:r>
              <a:rPr lang="en-US" i="1" dirty="0" smtClean="0">
                <a:latin typeface="Times New Roman" panose="02020603050405020304" pitchFamily="18" charset="0"/>
              </a:rPr>
              <a:t>b</a:t>
            </a:r>
            <a:r>
              <a:rPr lang="en-US" dirty="0" smtClean="0"/>
              <a:t> and </a:t>
            </a:r>
            <a:r>
              <a:rPr lang="en-US" i="1" dirty="0" smtClean="0">
                <a:latin typeface="Times New Roman" panose="02020603050405020304" pitchFamily="18" charset="0"/>
              </a:rPr>
              <a:t>c</a:t>
            </a:r>
            <a:r>
              <a:rPr lang="en-US" dirty="0" smtClean="0"/>
              <a:t>,</a:t>
            </a:r>
          </a:p>
          <a:p>
            <a:pPr marL="457200" lvl="1" indent="0">
              <a:buNone/>
            </a:pPr>
            <a:r>
              <a:rPr lang="en-US" dirty="0"/>
              <a:t>	</a:t>
            </a:r>
            <a:r>
              <a:rPr lang="en-US" dirty="0" smtClean="0"/>
              <a:t>then </a:t>
            </a:r>
            <a:r>
              <a:rPr lang="en-US" i="1" dirty="0" smtClean="0">
                <a:latin typeface="Times New Roman" panose="02020603050405020304" pitchFamily="18" charset="0"/>
              </a:rPr>
              <a:t>a</a:t>
            </a:r>
            <a:r>
              <a:rPr lang="en-US" baseline="30000" dirty="0" smtClean="0">
                <a:latin typeface="Times New Roman" panose="02020603050405020304" pitchFamily="18" charset="0"/>
              </a:rPr>
              <a:t>2</a:t>
            </a:r>
            <a:r>
              <a:rPr lang="en-US" dirty="0" smtClean="0">
                <a:latin typeface="Times New Roman" panose="02020603050405020304" pitchFamily="18" charset="0"/>
              </a:rPr>
              <a:t> + </a:t>
            </a:r>
            <a:r>
              <a:rPr lang="en-US" i="1" dirty="0" smtClean="0">
                <a:latin typeface="Times New Roman" panose="02020603050405020304" pitchFamily="18" charset="0"/>
              </a:rPr>
              <a:t>b</a:t>
            </a:r>
            <a:r>
              <a:rPr lang="en-US" baseline="30000" dirty="0" smtClean="0">
                <a:latin typeface="Times New Roman" panose="02020603050405020304" pitchFamily="18" charset="0"/>
              </a:rPr>
              <a:t>2</a:t>
            </a:r>
            <a:r>
              <a:rPr lang="en-US" dirty="0" smtClean="0">
                <a:latin typeface="Times New Roman" panose="02020603050405020304" pitchFamily="18" charset="0"/>
              </a:rPr>
              <a:t> = </a:t>
            </a:r>
            <a:r>
              <a:rPr lang="en-US" i="1" dirty="0" smtClean="0">
                <a:latin typeface="Times New Roman" panose="02020603050405020304" pitchFamily="18" charset="0"/>
              </a:rPr>
              <a:t>c</a:t>
            </a:r>
            <a:r>
              <a:rPr lang="en-US" baseline="30000" dirty="0" smtClean="0">
                <a:latin typeface="Times New Roman" panose="02020603050405020304" pitchFamily="18" charset="0"/>
              </a:rPr>
              <a:t>2</a:t>
            </a:r>
            <a:endParaRPr lang="en-US" dirty="0" smtClean="0">
              <a:latin typeface="Times New Roman" panose="02020603050405020304" pitchFamily="18" charset="0"/>
            </a:endParaRPr>
          </a:p>
          <a:p>
            <a:endParaRPr lang="en-US" dirty="0"/>
          </a:p>
          <a:p>
            <a:pPr marL="457200" lvl="1" indent="0">
              <a:buNone/>
            </a:pPr>
            <a:endParaRPr lang="en-US" dirty="0"/>
          </a:p>
        </p:txBody>
      </p:sp>
      <p:sp>
        <p:nvSpPr>
          <p:cNvPr id="4" name="Footer Placeholder 3"/>
          <p:cNvSpPr>
            <a:spLocks noGrp="1"/>
          </p:cNvSpPr>
          <p:nvPr>
            <p:ph type="ftr" sz="quarter" idx="11"/>
          </p:nvPr>
        </p:nvSpPr>
        <p:spPr/>
        <p:txBody>
          <a:bodyPr/>
          <a:lstStyle/>
          <a:p>
            <a:r>
              <a:rPr lang="en-CA" smtClean="0"/>
              <a:t>Orthogonality</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3</a:t>
            </a:fld>
            <a:endParaRPr lang="en-CA"/>
          </a:p>
        </p:txBody>
      </p:sp>
      <p:cxnSp>
        <p:nvCxnSpPr>
          <p:cNvPr id="21" name="Straight Arrow Connector 20"/>
          <p:cNvCxnSpPr/>
          <p:nvPr/>
        </p:nvCxnSpPr>
        <p:spPr>
          <a:xfrm>
            <a:off x="3581400" y="4419600"/>
            <a:ext cx="1828800" cy="381000"/>
          </a:xfrm>
          <a:prstGeom prst="straightConnector1">
            <a:avLst/>
          </a:prstGeom>
          <a:ln w="28575">
            <a:solidFill>
              <a:schemeClr val="bg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2" name="Straight Arrow Connector 21"/>
          <p:cNvCxnSpPr/>
          <p:nvPr/>
        </p:nvCxnSpPr>
        <p:spPr>
          <a:xfrm flipV="1">
            <a:off x="3581400" y="3352800"/>
            <a:ext cx="228600" cy="1066800"/>
          </a:xfrm>
          <a:prstGeom prst="straightConnector1">
            <a:avLst/>
          </a:prstGeom>
          <a:ln w="28575">
            <a:solidFill>
              <a:schemeClr val="bg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3" name="Straight Arrow Connector 22"/>
          <p:cNvCxnSpPr/>
          <p:nvPr/>
        </p:nvCxnSpPr>
        <p:spPr>
          <a:xfrm>
            <a:off x="3810000" y="3352800"/>
            <a:ext cx="1600200" cy="1447800"/>
          </a:xfrm>
          <a:prstGeom prst="straightConnector1">
            <a:avLst/>
          </a:prstGeom>
          <a:ln w="28575">
            <a:solidFill>
              <a:schemeClr val="bg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31" name="Rectangle 30"/>
          <p:cNvSpPr/>
          <p:nvPr/>
        </p:nvSpPr>
        <p:spPr>
          <a:xfrm>
            <a:off x="3352800" y="3657600"/>
            <a:ext cx="319318" cy="415498"/>
          </a:xfrm>
          <a:prstGeom prst="rect">
            <a:avLst/>
          </a:prstGeom>
        </p:spPr>
        <p:txBody>
          <a:bodyPr wrap="none">
            <a:spAutoFit/>
          </a:bodyPr>
          <a:lstStyle/>
          <a:p>
            <a:r>
              <a:rPr lang="en-US" sz="2100" i="1" dirty="0" smtClean="0">
                <a:solidFill>
                  <a:schemeClr val="bg1"/>
                </a:solidFill>
                <a:latin typeface="Times New Roman" panose="02020603050405020304" pitchFamily="18" charset="0"/>
                <a:cs typeface="Times New Roman" panose="02020603050405020304" pitchFamily="18" charset="0"/>
              </a:rPr>
              <a:t>a</a:t>
            </a:r>
            <a:endParaRPr lang="en-CA" sz="2100" i="1" dirty="0">
              <a:solidFill>
                <a:schemeClr val="bg1"/>
              </a:solidFill>
              <a:latin typeface="Times New Roman" panose="02020603050405020304" pitchFamily="18" charset="0"/>
              <a:cs typeface="Times New Roman" panose="02020603050405020304" pitchFamily="18" charset="0"/>
            </a:endParaRPr>
          </a:p>
        </p:txBody>
      </p:sp>
      <p:sp>
        <p:nvSpPr>
          <p:cNvPr id="32" name="Rectangle 31"/>
          <p:cNvSpPr/>
          <p:nvPr/>
        </p:nvSpPr>
        <p:spPr>
          <a:xfrm>
            <a:off x="4128052" y="4537502"/>
            <a:ext cx="319318" cy="415498"/>
          </a:xfrm>
          <a:prstGeom prst="rect">
            <a:avLst/>
          </a:prstGeom>
        </p:spPr>
        <p:txBody>
          <a:bodyPr wrap="none">
            <a:spAutoFit/>
          </a:bodyPr>
          <a:lstStyle/>
          <a:p>
            <a:r>
              <a:rPr lang="en-US" sz="2100" i="1" dirty="0" smtClean="0">
                <a:solidFill>
                  <a:schemeClr val="bg1"/>
                </a:solidFill>
                <a:latin typeface="Times New Roman" panose="02020603050405020304" pitchFamily="18" charset="0"/>
                <a:cs typeface="Times New Roman" panose="02020603050405020304" pitchFamily="18" charset="0"/>
              </a:rPr>
              <a:t>b</a:t>
            </a:r>
            <a:endParaRPr lang="en-CA" sz="2100" i="1" dirty="0">
              <a:solidFill>
                <a:schemeClr val="bg1"/>
              </a:solidFill>
              <a:latin typeface="Times New Roman" panose="02020603050405020304" pitchFamily="18" charset="0"/>
              <a:cs typeface="Times New Roman" panose="02020603050405020304" pitchFamily="18" charset="0"/>
            </a:endParaRPr>
          </a:p>
        </p:txBody>
      </p:sp>
      <p:sp>
        <p:nvSpPr>
          <p:cNvPr id="33" name="Rectangle 32"/>
          <p:cNvSpPr/>
          <p:nvPr/>
        </p:nvSpPr>
        <p:spPr>
          <a:xfrm>
            <a:off x="4495800" y="3581400"/>
            <a:ext cx="304892" cy="415498"/>
          </a:xfrm>
          <a:prstGeom prst="rect">
            <a:avLst/>
          </a:prstGeom>
        </p:spPr>
        <p:txBody>
          <a:bodyPr wrap="none">
            <a:spAutoFit/>
          </a:bodyPr>
          <a:lstStyle/>
          <a:p>
            <a:r>
              <a:rPr lang="en-US" sz="2100" i="1" dirty="0" smtClean="0">
                <a:solidFill>
                  <a:schemeClr val="bg1"/>
                </a:solidFill>
                <a:latin typeface="Times New Roman" panose="02020603050405020304" pitchFamily="18" charset="0"/>
                <a:cs typeface="Times New Roman" panose="02020603050405020304" pitchFamily="18" charset="0"/>
              </a:rPr>
              <a:t>c</a:t>
            </a:r>
            <a:endParaRPr lang="en-CA" sz="2100" i="1" dirty="0">
              <a:solidFill>
                <a:schemeClr val="bg1"/>
              </a:solidFill>
              <a:latin typeface="Times New Roman" panose="02020603050405020304" pitchFamily="18" charset="0"/>
              <a:cs typeface="Times New Roman" panose="02020603050405020304" pitchFamily="18" charset="0"/>
            </a:endParaRPr>
          </a:p>
        </p:txBody>
      </p:sp>
      <p:pic>
        <p:nvPicPr>
          <p:cNvPr id="36" name="Audio 35">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5"/>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1472923553"/>
      </p:ext>
    </p:extLst>
  </p:cSld>
  <p:clrMapOvr>
    <a:masterClrMapping/>
  </p:clrMapOvr>
  <mc:AlternateContent xmlns:mc="http://schemas.openxmlformats.org/markup-compatibility/2006">
    <mc:Choice xmlns:p14="http://schemas.microsoft.com/office/powerpoint/2010/main" Requires="p14">
      <p:transition spd="slow" p14:dur="2000" advTm="20529"/>
    </mc:Choice>
    <mc:Fallback>
      <p:transition spd="slow" advTm="2052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6"/>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1"/>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2"/>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3"/>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1"/>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2"/>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3"/>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7" fill="hold" display="0">
                  <p:stCondLst>
                    <p:cond delay="indefinite"/>
                  </p:stCondLst>
                  <p:endCondLst>
                    <p:cond evt="onStopAudio" delay="0">
                      <p:tgtEl>
                        <p:sldTgt/>
                      </p:tgtEl>
                    </p:cond>
                  </p:endCondLst>
                </p:cTn>
                <p:tgtEl>
                  <p:spTgt spid="36"/>
                </p:tgtEl>
              </p:cMediaNode>
            </p:audio>
          </p:childTnLst>
        </p:cTn>
      </p:par>
    </p:tnLst>
    <p:bldLst>
      <p:bldP spid="31" grpId="0"/>
      <p:bldP spid="32" grpId="0"/>
      <p:bldP spid="33"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Orthogonality</a:t>
            </a:r>
            <a:endParaRPr lang="en-CA" dirty="0">
              <a:latin typeface="Times New Roman" panose="02020603050405020304" pitchFamily="18" charset="0"/>
            </a:endParaRPr>
          </a:p>
        </p:txBody>
      </p:sp>
      <p:sp>
        <p:nvSpPr>
          <p:cNvPr id="3" name="Content Placeholder 2"/>
          <p:cNvSpPr>
            <a:spLocks noGrp="1"/>
          </p:cNvSpPr>
          <p:nvPr>
            <p:ph idx="1"/>
          </p:nvPr>
        </p:nvSpPr>
        <p:spPr>
          <a:xfrm>
            <a:off x="457200" y="1600200"/>
            <a:ext cx="8001000" cy="4525963"/>
          </a:xfrm>
        </p:spPr>
        <p:txBody>
          <a:bodyPr/>
          <a:lstStyle/>
          <a:p>
            <a:r>
              <a:rPr lang="en-US" dirty="0" smtClean="0"/>
              <a:t>Now, given two vectors </a:t>
            </a:r>
            <a:r>
              <a:rPr lang="en-US" b="1" dirty="0" smtClean="0"/>
              <a:t>u</a:t>
            </a:r>
            <a:r>
              <a:rPr lang="en-US" dirty="0" smtClean="0"/>
              <a:t> and </a:t>
            </a:r>
            <a:r>
              <a:rPr lang="en-US" b="1" dirty="0" smtClean="0"/>
              <a:t>v</a:t>
            </a:r>
            <a:r>
              <a:rPr lang="en-US" dirty="0" smtClean="0"/>
              <a:t>,</a:t>
            </a:r>
            <a:br>
              <a:rPr lang="en-US" dirty="0" smtClean="0"/>
            </a:br>
            <a:r>
              <a:rPr lang="en-US" dirty="0" smtClean="0"/>
              <a:t>	is there a relationship between </a:t>
            </a:r>
            <a:r>
              <a:rPr lang="en-US" dirty="0" smtClean="0">
                <a:latin typeface="Times New Roman" panose="02020603050405020304" pitchFamily="18" charset="0"/>
              </a:rPr>
              <a:t>||</a:t>
            </a:r>
            <a:r>
              <a:rPr lang="en-US" b="1" dirty="0" smtClean="0">
                <a:latin typeface="Times New Roman" panose="02020603050405020304" pitchFamily="18" charset="0"/>
              </a:rPr>
              <a:t>u</a:t>
            </a:r>
            <a:r>
              <a:rPr lang="en-US" dirty="0" smtClean="0">
                <a:latin typeface="Times New Roman" panose="02020603050405020304" pitchFamily="18" charset="0"/>
              </a:rPr>
              <a:t>||</a:t>
            </a:r>
            <a:r>
              <a:rPr lang="en-US" baseline="-25000" dirty="0" smtClean="0">
                <a:latin typeface="Times New Roman" panose="02020603050405020304" pitchFamily="18" charset="0"/>
              </a:rPr>
              <a:t>2</a:t>
            </a:r>
            <a:r>
              <a:rPr lang="en-US" dirty="0" smtClean="0"/>
              <a:t>, </a:t>
            </a:r>
            <a:r>
              <a:rPr lang="en-US" dirty="0" smtClean="0">
                <a:latin typeface="Times New Roman" panose="02020603050405020304" pitchFamily="18" charset="0"/>
              </a:rPr>
              <a:t>||</a:t>
            </a:r>
            <a:r>
              <a:rPr lang="en-US" b="1" dirty="0" smtClean="0">
                <a:latin typeface="Times New Roman" panose="02020603050405020304" pitchFamily="18" charset="0"/>
              </a:rPr>
              <a:t>v</a:t>
            </a:r>
            <a:r>
              <a:rPr lang="en-US" dirty="0" smtClean="0">
                <a:latin typeface="Times New Roman" panose="02020603050405020304" pitchFamily="18" charset="0"/>
              </a:rPr>
              <a:t>||</a:t>
            </a:r>
            <a:r>
              <a:rPr lang="en-US" baseline="-25000" dirty="0">
                <a:latin typeface="Times New Roman" panose="02020603050405020304" pitchFamily="18" charset="0"/>
              </a:rPr>
              <a:t>2</a:t>
            </a:r>
            <a:r>
              <a:rPr lang="en-US" dirty="0"/>
              <a:t>, </a:t>
            </a:r>
            <a:r>
              <a:rPr lang="en-US" dirty="0" smtClean="0"/>
              <a:t>and </a:t>
            </a:r>
            <a:r>
              <a:rPr lang="en-US" dirty="0">
                <a:latin typeface="Times New Roman" panose="02020603050405020304" pitchFamily="18" charset="0"/>
              </a:rPr>
              <a:t>||</a:t>
            </a:r>
            <a:r>
              <a:rPr lang="en-US" b="1" dirty="0" smtClean="0">
                <a:latin typeface="Times New Roman" panose="02020603050405020304" pitchFamily="18" charset="0"/>
              </a:rPr>
              <a:t>u</a:t>
            </a:r>
            <a:r>
              <a:rPr lang="en-US" dirty="0" smtClean="0">
                <a:latin typeface="Times New Roman" panose="02020603050405020304" pitchFamily="18" charset="0"/>
              </a:rPr>
              <a:t> + </a:t>
            </a:r>
            <a:r>
              <a:rPr lang="en-US" b="1" dirty="0" smtClean="0">
                <a:latin typeface="Times New Roman" panose="02020603050405020304" pitchFamily="18" charset="0"/>
              </a:rPr>
              <a:t>v</a:t>
            </a:r>
            <a:r>
              <a:rPr lang="en-US" dirty="0" smtClean="0">
                <a:latin typeface="Times New Roman" panose="02020603050405020304" pitchFamily="18" charset="0"/>
              </a:rPr>
              <a:t>||</a:t>
            </a:r>
            <a:r>
              <a:rPr lang="en-US" baseline="-25000" dirty="0" smtClean="0">
                <a:latin typeface="Times New Roman" panose="02020603050405020304" pitchFamily="18" charset="0"/>
              </a:rPr>
              <a:t>2</a:t>
            </a:r>
            <a:r>
              <a:rPr lang="en-US" dirty="0" smtClean="0"/>
              <a:t>? </a:t>
            </a:r>
          </a:p>
          <a:p>
            <a:endParaRPr lang="en-US" dirty="0"/>
          </a:p>
          <a:p>
            <a:pPr marL="457200" lvl="1" indent="0">
              <a:buNone/>
            </a:pPr>
            <a:endParaRPr lang="en-US" dirty="0"/>
          </a:p>
        </p:txBody>
      </p:sp>
      <p:sp>
        <p:nvSpPr>
          <p:cNvPr id="4" name="Footer Placeholder 3"/>
          <p:cNvSpPr>
            <a:spLocks noGrp="1"/>
          </p:cNvSpPr>
          <p:nvPr>
            <p:ph type="ftr" sz="quarter" idx="11"/>
          </p:nvPr>
        </p:nvSpPr>
        <p:spPr/>
        <p:txBody>
          <a:bodyPr/>
          <a:lstStyle/>
          <a:p>
            <a:r>
              <a:rPr lang="en-CA" smtClean="0"/>
              <a:t>Orthogonality</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4</a:t>
            </a:fld>
            <a:endParaRPr lang="en-CA"/>
          </a:p>
        </p:txBody>
      </p:sp>
      <p:cxnSp>
        <p:nvCxnSpPr>
          <p:cNvPr id="21" name="Straight Arrow Connector 20"/>
          <p:cNvCxnSpPr/>
          <p:nvPr/>
        </p:nvCxnSpPr>
        <p:spPr>
          <a:xfrm>
            <a:off x="2133600" y="4419600"/>
            <a:ext cx="1828800" cy="381000"/>
          </a:xfrm>
          <a:prstGeom prst="straightConnector1">
            <a:avLst/>
          </a:prstGeom>
          <a:ln w="28575">
            <a:solidFill>
              <a:schemeClr val="bg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22" name="Straight Arrow Connector 21"/>
          <p:cNvCxnSpPr/>
          <p:nvPr/>
        </p:nvCxnSpPr>
        <p:spPr>
          <a:xfrm flipH="1" flipV="1">
            <a:off x="1524000" y="3352800"/>
            <a:ext cx="609600" cy="1066800"/>
          </a:xfrm>
          <a:prstGeom prst="straightConnector1">
            <a:avLst/>
          </a:prstGeom>
          <a:ln w="28575">
            <a:solidFill>
              <a:schemeClr val="bg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31" name="Rectangle 30"/>
          <p:cNvSpPr/>
          <p:nvPr/>
        </p:nvSpPr>
        <p:spPr>
          <a:xfrm>
            <a:off x="1371600" y="3733800"/>
            <a:ext cx="333746" cy="415498"/>
          </a:xfrm>
          <a:prstGeom prst="rect">
            <a:avLst/>
          </a:prstGeom>
        </p:spPr>
        <p:txBody>
          <a:bodyPr wrap="none">
            <a:spAutoFit/>
          </a:bodyPr>
          <a:lstStyle/>
          <a:p>
            <a:r>
              <a:rPr lang="en-US" sz="2100" b="1" dirty="0" smtClean="0">
                <a:solidFill>
                  <a:schemeClr val="bg1"/>
                </a:solidFill>
                <a:latin typeface="Times New Roman" panose="02020603050405020304" pitchFamily="18" charset="0"/>
                <a:cs typeface="Times New Roman" panose="02020603050405020304" pitchFamily="18" charset="0"/>
              </a:rPr>
              <a:t>u</a:t>
            </a:r>
            <a:endParaRPr lang="en-CA" sz="2100" b="1" dirty="0">
              <a:solidFill>
                <a:schemeClr val="bg1"/>
              </a:solidFill>
              <a:latin typeface="Times New Roman" panose="02020603050405020304" pitchFamily="18" charset="0"/>
              <a:cs typeface="Times New Roman" panose="02020603050405020304" pitchFamily="18" charset="0"/>
            </a:endParaRPr>
          </a:p>
        </p:txBody>
      </p:sp>
      <p:sp>
        <p:nvSpPr>
          <p:cNvPr id="32" name="Rectangle 31"/>
          <p:cNvSpPr/>
          <p:nvPr/>
        </p:nvSpPr>
        <p:spPr>
          <a:xfrm>
            <a:off x="2680252" y="4537502"/>
            <a:ext cx="319318" cy="415498"/>
          </a:xfrm>
          <a:prstGeom prst="rect">
            <a:avLst/>
          </a:prstGeom>
        </p:spPr>
        <p:txBody>
          <a:bodyPr wrap="none">
            <a:spAutoFit/>
          </a:bodyPr>
          <a:lstStyle/>
          <a:p>
            <a:r>
              <a:rPr lang="en-US" sz="2100" b="1" dirty="0" smtClean="0">
                <a:solidFill>
                  <a:schemeClr val="bg1"/>
                </a:solidFill>
                <a:latin typeface="Times New Roman" panose="02020603050405020304" pitchFamily="18" charset="0"/>
                <a:cs typeface="Times New Roman" panose="02020603050405020304" pitchFamily="18" charset="0"/>
              </a:rPr>
              <a:t>v</a:t>
            </a:r>
            <a:endParaRPr lang="en-CA" sz="2100" b="1" dirty="0">
              <a:solidFill>
                <a:schemeClr val="bg1"/>
              </a:solidFill>
              <a:latin typeface="Times New Roman" panose="02020603050405020304" pitchFamily="18" charset="0"/>
              <a:cs typeface="Times New Roman" panose="02020603050405020304" pitchFamily="18" charset="0"/>
            </a:endParaRPr>
          </a:p>
        </p:txBody>
      </p:sp>
      <p:cxnSp>
        <p:nvCxnSpPr>
          <p:cNvPr id="14" name="Straight Arrow Connector 13"/>
          <p:cNvCxnSpPr/>
          <p:nvPr/>
        </p:nvCxnSpPr>
        <p:spPr>
          <a:xfrm flipV="1">
            <a:off x="2133600" y="3733800"/>
            <a:ext cx="1219200" cy="685800"/>
          </a:xfrm>
          <a:prstGeom prst="straightConnector1">
            <a:avLst/>
          </a:prstGeom>
          <a:ln w="28575">
            <a:solidFill>
              <a:schemeClr val="bg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17" name="Rectangle 16"/>
          <p:cNvSpPr/>
          <p:nvPr/>
        </p:nvSpPr>
        <p:spPr>
          <a:xfrm>
            <a:off x="2521265" y="3429000"/>
            <a:ext cx="755335" cy="415498"/>
          </a:xfrm>
          <a:prstGeom prst="rect">
            <a:avLst/>
          </a:prstGeom>
        </p:spPr>
        <p:txBody>
          <a:bodyPr wrap="none">
            <a:spAutoFit/>
          </a:bodyPr>
          <a:lstStyle/>
          <a:p>
            <a:r>
              <a:rPr lang="en-US" sz="2100" b="1" dirty="0" smtClean="0">
                <a:solidFill>
                  <a:schemeClr val="bg1"/>
                </a:solidFill>
                <a:latin typeface="Times New Roman" panose="02020603050405020304" pitchFamily="18" charset="0"/>
                <a:cs typeface="Times New Roman" panose="02020603050405020304" pitchFamily="18" charset="0"/>
              </a:rPr>
              <a:t>u </a:t>
            </a:r>
            <a:r>
              <a:rPr lang="en-US" sz="2100" dirty="0" smtClean="0">
                <a:solidFill>
                  <a:schemeClr val="bg1"/>
                </a:solidFill>
                <a:latin typeface="Times New Roman" panose="02020603050405020304" pitchFamily="18" charset="0"/>
                <a:cs typeface="Times New Roman" panose="02020603050405020304" pitchFamily="18" charset="0"/>
              </a:rPr>
              <a:t>+</a:t>
            </a:r>
            <a:r>
              <a:rPr lang="en-US" sz="2100" b="1" dirty="0" smtClean="0">
                <a:solidFill>
                  <a:schemeClr val="bg1"/>
                </a:solidFill>
                <a:latin typeface="Times New Roman" panose="02020603050405020304" pitchFamily="18" charset="0"/>
                <a:cs typeface="Times New Roman" panose="02020603050405020304" pitchFamily="18" charset="0"/>
              </a:rPr>
              <a:t> v</a:t>
            </a:r>
            <a:endParaRPr lang="en-CA" sz="2100" b="1" dirty="0">
              <a:solidFill>
                <a:schemeClr val="bg1"/>
              </a:solidFill>
              <a:latin typeface="Times New Roman" panose="02020603050405020304" pitchFamily="18" charset="0"/>
              <a:cs typeface="Times New Roman" panose="02020603050405020304" pitchFamily="18" charset="0"/>
            </a:endParaRPr>
          </a:p>
        </p:txBody>
      </p:sp>
      <p:cxnSp>
        <p:nvCxnSpPr>
          <p:cNvPr id="18" name="Straight Arrow Connector 17"/>
          <p:cNvCxnSpPr/>
          <p:nvPr/>
        </p:nvCxnSpPr>
        <p:spPr>
          <a:xfrm flipV="1">
            <a:off x="5638800" y="3810000"/>
            <a:ext cx="1600200" cy="762000"/>
          </a:xfrm>
          <a:prstGeom prst="straightConnector1">
            <a:avLst/>
          </a:prstGeom>
          <a:ln w="28575">
            <a:solidFill>
              <a:schemeClr val="bg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9" name="Straight Arrow Connector 18"/>
          <p:cNvCxnSpPr/>
          <p:nvPr/>
        </p:nvCxnSpPr>
        <p:spPr>
          <a:xfrm flipV="1">
            <a:off x="5638800" y="3581400"/>
            <a:ext cx="685800" cy="990600"/>
          </a:xfrm>
          <a:prstGeom prst="straightConnector1">
            <a:avLst/>
          </a:prstGeom>
          <a:ln w="28575">
            <a:solidFill>
              <a:schemeClr val="bg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20" name="Rectangle 19"/>
          <p:cNvSpPr/>
          <p:nvPr/>
        </p:nvSpPr>
        <p:spPr>
          <a:xfrm>
            <a:off x="5686054" y="3733800"/>
            <a:ext cx="333746" cy="415498"/>
          </a:xfrm>
          <a:prstGeom prst="rect">
            <a:avLst/>
          </a:prstGeom>
        </p:spPr>
        <p:txBody>
          <a:bodyPr wrap="none">
            <a:spAutoFit/>
          </a:bodyPr>
          <a:lstStyle/>
          <a:p>
            <a:r>
              <a:rPr lang="en-US" sz="2100" b="1" dirty="0" smtClean="0">
                <a:solidFill>
                  <a:schemeClr val="bg1"/>
                </a:solidFill>
                <a:latin typeface="Times New Roman" panose="02020603050405020304" pitchFamily="18" charset="0"/>
                <a:cs typeface="Times New Roman" panose="02020603050405020304" pitchFamily="18" charset="0"/>
              </a:rPr>
              <a:t>u</a:t>
            </a:r>
            <a:endParaRPr lang="en-CA" sz="2100" b="1" dirty="0">
              <a:solidFill>
                <a:schemeClr val="bg1"/>
              </a:solidFill>
              <a:latin typeface="Times New Roman" panose="02020603050405020304" pitchFamily="18" charset="0"/>
              <a:cs typeface="Times New Roman" panose="02020603050405020304" pitchFamily="18" charset="0"/>
            </a:endParaRPr>
          </a:p>
        </p:txBody>
      </p:sp>
      <p:sp>
        <p:nvSpPr>
          <p:cNvPr id="24" name="Rectangle 23"/>
          <p:cNvSpPr/>
          <p:nvPr/>
        </p:nvSpPr>
        <p:spPr>
          <a:xfrm>
            <a:off x="6324600" y="4114800"/>
            <a:ext cx="319318" cy="415498"/>
          </a:xfrm>
          <a:prstGeom prst="rect">
            <a:avLst/>
          </a:prstGeom>
        </p:spPr>
        <p:txBody>
          <a:bodyPr wrap="none">
            <a:spAutoFit/>
          </a:bodyPr>
          <a:lstStyle/>
          <a:p>
            <a:r>
              <a:rPr lang="en-US" sz="2100" b="1" dirty="0" smtClean="0">
                <a:solidFill>
                  <a:schemeClr val="bg1"/>
                </a:solidFill>
                <a:latin typeface="Times New Roman" panose="02020603050405020304" pitchFamily="18" charset="0"/>
                <a:cs typeface="Times New Roman" panose="02020603050405020304" pitchFamily="18" charset="0"/>
              </a:rPr>
              <a:t>v</a:t>
            </a:r>
            <a:endParaRPr lang="en-CA" sz="2100" b="1" dirty="0">
              <a:solidFill>
                <a:schemeClr val="bg1"/>
              </a:solidFill>
              <a:latin typeface="Times New Roman" panose="02020603050405020304" pitchFamily="18" charset="0"/>
              <a:cs typeface="Times New Roman" panose="02020603050405020304" pitchFamily="18" charset="0"/>
            </a:endParaRPr>
          </a:p>
        </p:txBody>
      </p:sp>
      <p:cxnSp>
        <p:nvCxnSpPr>
          <p:cNvPr id="25" name="Straight Arrow Connector 24"/>
          <p:cNvCxnSpPr/>
          <p:nvPr/>
        </p:nvCxnSpPr>
        <p:spPr>
          <a:xfrm flipV="1">
            <a:off x="5638800" y="2845527"/>
            <a:ext cx="2262054" cy="1726473"/>
          </a:xfrm>
          <a:prstGeom prst="straightConnector1">
            <a:avLst/>
          </a:prstGeom>
          <a:ln w="28575">
            <a:solidFill>
              <a:schemeClr val="bg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26" name="Rectangle 25"/>
          <p:cNvSpPr/>
          <p:nvPr/>
        </p:nvSpPr>
        <p:spPr>
          <a:xfrm>
            <a:off x="7315200" y="3165902"/>
            <a:ext cx="755335" cy="415498"/>
          </a:xfrm>
          <a:prstGeom prst="rect">
            <a:avLst/>
          </a:prstGeom>
        </p:spPr>
        <p:txBody>
          <a:bodyPr wrap="none">
            <a:spAutoFit/>
          </a:bodyPr>
          <a:lstStyle/>
          <a:p>
            <a:r>
              <a:rPr lang="en-US" sz="2100" b="1" dirty="0" smtClean="0">
                <a:solidFill>
                  <a:schemeClr val="bg1"/>
                </a:solidFill>
                <a:latin typeface="Times New Roman" panose="02020603050405020304" pitchFamily="18" charset="0"/>
                <a:cs typeface="Times New Roman" panose="02020603050405020304" pitchFamily="18" charset="0"/>
              </a:rPr>
              <a:t>u </a:t>
            </a:r>
            <a:r>
              <a:rPr lang="en-US" sz="2100" dirty="0" smtClean="0">
                <a:solidFill>
                  <a:schemeClr val="bg1"/>
                </a:solidFill>
                <a:latin typeface="Times New Roman" panose="02020603050405020304" pitchFamily="18" charset="0"/>
                <a:cs typeface="Times New Roman" panose="02020603050405020304" pitchFamily="18" charset="0"/>
              </a:rPr>
              <a:t>+</a:t>
            </a:r>
            <a:r>
              <a:rPr lang="en-US" sz="2100" b="1" dirty="0" smtClean="0">
                <a:solidFill>
                  <a:schemeClr val="bg1"/>
                </a:solidFill>
                <a:latin typeface="Times New Roman" panose="02020603050405020304" pitchFamily="18" charset="0"/>
                <a:cs typeface="Times New Roman" panose="02020603050405020304" pitchFamily="18" charset="0"/>
              </a:rPr>
              <a:t> v</a:t>
            </a:r>
            <a:endParaRPr lang="en-CA" sz="2100" b="1" dirty="0">
              <a:solidFill>
                <a:schemeClr val="bg1"/>
              </a:solidFill>
              <a:latin typeface="Times New Roman" panose="02020603050405020304" pitchFamily="18" charset="0"/>
              <a:cs typeface="Times New Roman" panose="02020603050405020304" pitchFamily="18" charset="0"/>
            </a:endParaRPr>
          </a:p>
        </p:txBody>
      </p:sp>
      <p:pic>
        <p:nvPicPr>
          <p:cNvPr id="15" name="Audio 14">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5"/>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3140573325"/>
      </p:ext>
    </p:extLst>
  </p:cSld>
  <p:clrMapOvr>
    <a:masterClrMapping/>
  </p:clrMapOvr>
  <mc:AlternateContent xmlns:mc="http://schemas.openxmlformats.org/markup-compatibility/2006">
    <mc:Choice xmlns:p14="http://schemas.microsoft.com/office/powerpoint/2010/main" Requires="p14">
      <p:transition spd="slow" p14:dur="2000" advTm="58727"/>
    </mc:Choice>
    <mc:Fallback>
      <p:transition spd="slow" advTm="5872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5"/>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1"/>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2"/>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1"/>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2"/>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14"/>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7"/>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8"/>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19"/>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20"/>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24"/>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25"/>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39" fill="hold" display="0">
                  <p:stCondLst>
                    <p:cond delay="indefinite"/>
                  </p:stCondLst>
                  <p:endCondLst>
                    <p:cond evt="onStopAudio" delay="0">
                      <p:tgtEl>
                        <p:sldTgt/>
                      </p:tgtEl>
                    </p:cond>
                  </p:endCondLst>
                </p:cTn>
                <p:tgtEl>
                  <p:spTgt spid="15"/>
                </p:tgtEl>
              </p:cMediaNode>
            </p:audio>
          </p:childTnLst>
        </p:cTn>
      </p:par>
    </p:tnLst>
    <p:bldLst>
      <p:bldP spid="31" grpId="0"/>
      <p:bldP spid="32" grpId="0"/>
      <p:bldP spid="17" grpId="0"/>
      <p:bldP spid="20" grpId="0"/>
      <p:bldP spid="24" grpId="0"/>
      <p:bldP spid="26"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Orthogonality</a:t>
            </a:r>
            <a:endParaRPr lang="en-CA" dirty="0">
              <a:latin typeface="Times New Roman" panose="02020603050405020304" pitchFamily="18" charset="0"/>
            </a:endParaRPr>
          </a:p>
        </p:txBody>
      </p:sp>
      <p:sp>
        <p:nvSpPr>
          <p:cNvPr id="3" name="Content Placeholder 2"/>
          <p:cNvSpPr>
            <a:spLocks noGrp="1"/>
          </p:cNvSpPr>
          <p:nvPr>
            <p:ph idx="1"/>
          </p:nvPr>
        </p:nvSpPr>
        <p:spPr>
          <a:xfrm>
            <a:off x="457200" y="1600200"/>
            <a:ext cx="8001000" cy="4525963"/>
          </a:xfrm>
        </p:spPr>
        <p:txBody>
          <a:bodyPr/>
          <a:lstStyle/>
          <a:p>
            <a:r>
              <a:rPr lang="en-US" dirty="0" smtClean="0"/>
              <a:t>What if the two vectors </a:t>
            </a:r>
            <a:r>
              <a:rPr lang="en-US" b="1" dirty="0" smtClean="0"/>
              <a:t>u</a:t>
            </a:r>
            <a:r>
              <a:rPr lang="en-US" dirty="0" smtClean="0"/>
              <a:t> and </a:t>
            </a:r>
            <a:r>
              <a:rPr lang="en-US" b="1" dirty="0" smtClean="0"/>
              <a:t>v</a:t>
            </a:r>
            <a:r>
              <a:rPr lang="en-US" dirty="0" smtClean="0"/>
              <a:t> are orthogonal?</a:t>
            </a:r>
            <a:br>
              <a:rPr lang="en-US" dirty="0" smtClean="0"/>
            </a:br>
            <a:r>
              <a:rPr lang="en-US" dirty="0" smtClean="0"/>
              <a:t>	</a:t>
            </a:r>
            <a:endParaRPr lang="en-US" dirty="0"/>
          </a:p>
          <a:p>
            <a:pPr marL="457200" lvl="1" indent="0">
              <a:buNone/>
            </a:pPr>
            <a:endParaRPr lang="en-US" dirty="0" smtClean="0"/>
          </a:p>
          <a:p>
            <a:pPr marL="457200" lvl="1" indent="0">
              <a:buNone/>
            </a:pPr>
            <a:endParaRPr lang="en-US" dirty="0"/>
          </a:p>
          <a:p>
            <a:pPr marL="457200" lvl="1" indent="0">
              <a:buNone/>
            </a:pPr>
            <a:endParaRPr lang="en-US" dirty="0" smtClean="0"/>
          </a:p>
          <a:p>
            <a:pPr marL="457200" lvl="1" indent="0">
              <a:buNone/>
            </a:pPr>
            <a:endParaRPr lang="en-US" dirty="0"/>
          </a:p>
          <a:p>
            <a:pPr marL="457200" lvl="1" indent="0">
              <a:buNone/>
            </a:pPr>
            <a:endParaRPr lang="en-US" dirty="0" smtClean="0"/>
          </a:p>
          <a:p>
            <a:pPr marL="457200" lvl="1" indent="0">
              <a:buNone/>
            </a:pPr>
            <a:endParaRPr lang="en-US" dirty="0"/>
          </a:p>
          <a:p>
            <a:pPr lvl="1"/>
            <a:r>
              <a:rPr lang="en-US" dirty="0" smtClean="0"/>
              <a:t>Hypothesis: Is                                             ?</a:t>
            </a:r>
            <a:endParaRPr lang="en-US" dirty="0"/>
          </a:p>
        </p:txBody>
      </p:sp>
      <p:sp>
        <p:nvSpPr>
          <p:cNvPr id="4" name="Footer Placeholder 3"/>
          <p:cNvSpPr>
            <a:spLocks noGrp="1"/>
          </p:cNvSpPr>
          <p:nvPr>
            <p:ph type="ftr" sz="quarter" idx="11"/>
          </p:nvPr>
        </p:nvSpPr>
        <p:spPr/>
        <p:txBody>
          <a:bodyPr/>
          <a:lstStyle/>
          <a:p>
            <a:r>
              <a:rPr lang="en-CA" smtClean="0"/>
              <a:t>Orthogonality</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5</a:t>
            </a:fld>
            <a:endParaRPr lang="en-CA"/>
          </a:p>
        </p:txBody>
      </p:sp>
      <p:cxnSp>
        <p:nvCxnSpPr>
          <p:cNvPr id="21" name="Straight Arrow Connector 20"/>
          <p:cNvCxnSpPr/>
          <p:nvPr/>
        </p:nvCxnSpPr>
        <p:spPr>
          <a:xfrm flipV="1">
            <a:off x="2133600" y="3352800"/>
            <a:ext cx="2590800" cy="1066800"/>
          </a:xfrm>
          <a:prstGeom prst="straightConnector1">
            <a:avLst/>
          </a:prstGeom>
          <a:ln w="28575">
            <a:solidFill>
              <a:schemeClr val="bg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22" name="Straight Arrow Connector 21"/>
          <p:cNvCxnSpPr/>
          <p:nvPr/>
        </p:nvCxnSpPr>
        <p:spPr>
          <a:xfrm flipH="1" flipV="1">
            <a:off x="1600200" y="3124200"/>
            <a:ext cx="533400" cy="1295400"/>
          </a:xfrm>
          <a:prstGeom prst="straightConnector1">
            <a:avLst/>
          </a:prstGeom>
          <a:ln w="28575">
            <a:solidFill>
              <a:schemeClr val="bg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31" name="Rectangle 30"/>
          <p:cNvSpPr/>
          <p:nvPr/>
        </p:nvSpPr>
        <p:spPr>
          <a:xfrm>
            <a:off x="1447800" y="3733800"/>
            <a:ext cx="319318" cy="415498"/>
          </a:xfrm>
          <a:prstGeom prst="rect">
            <a:avLst/>
          </a:prstGeom>
        </p:spPr>
        <p:txBody>
          <a:bodyPr wrap="none">
            <a:spAutoFit/>
          </a:bodyPr>
          <a:lstStyle/>
          <a:p>
            <a:r>
              <a:rPr lang="en-US" sz="2100" b="1" dirty="0" smtClean="0">
                <a:solidFill>
                  <a:schemeClr val="bg1"/>
                </a:solidFill>
                <a:latin typeface="Times New Roman" panose="02020603050405020304" pitchFamily="18" charset="0"/>
                <a:cs typeface="Times New Roman" panose="02020603050405020304" pitchFamily="18" charset="0"/>
              </a:rPr>
              <a:t>v</a:t>
            </a:r>
            <a:endParaRPr lang="en-CA" sz="2100" b="1" dirty="0">
              <a:solidFill>
                <a:schemeClr val="bg1"/>
              </a:solidFill>
              <a:latin typeface="Times New Roman" panose="02020603050405020304" pitchFamily="18" charset="0"/>
              <a:cs typeface="Times New Roman" panose="02020603050405020304" pitchFamily="18" charset="0"/>
            </a:endParaRPr>
          </a:p>
        </p:txBody>
      </p:sp>
      <p:sp>
        <p:nvSpPr>
          <p:cNvPr id="32" name="Rectangle 31"/>
          <p:cNvSpPr/>
          <p:nvPr/>
        </p:nvSpPr>
        <p:spPr>
          <a:xfrm>
            <a:off x="3352800" y="3886200"/>
            <a:ext cx="333746" cy="415498"/>
          </a:xfrm>
          <a:prstGeom prst="rect">
            <a:avLst/>
          </a:prstGeom>
        </p:spPr>
        <p:txBody>
          <a:bodyPr wrap="none">
            <a:spAutoFit/>
          </a:bodyPr>
          <a:lstStyle/>
          <a:p>
            <a:r>
              <a:rPr lang="en-US" sz="2100" b="1" dirty="0" smtClean="0">
                <a:solidFill>
                  <a:schemeClr val="bg1"/>
                </a:solidFill>
                <a:latin typeface="Times New Roman" panose="02020603050405020304" pitchFamily="18" charset="0"/>
                <a:cs typeface="Times New Roman" panose="02020603050405020304" pitchFamily="18" charset="0"/>
              </a:rPr>
              <a:t>u</a:t>
            </a:r>
            <a:endParaRPr lang="en-CA" sz="2100" b="1" dirty="0">
              <a:solidFill>
                <a:schemeClr val="bg1"/>
              </a:solidFill>
              <a:latin typeface="Times New Roman" panose="02020603050405020304" pitchFamily="18" charset="0"/>
              <a:cs typeface="Times New Roman" panose="02020603050405020304" pitchFamily="18" charset="0"/>
            </a:endParaRPr>
          </a:p>
        </p:txBody>
      </p:sp>
      <p:cxnSp>
        <p:nvCxnSpPr>
          <p:cNvPr id="14" name="Straight Arrow Connector 13"/>
          <p:cNvCxnSpPr/>
          <p:nvPr/>
        </p:nvCxnSpPr>
        <p:spPr>
          <a:xfrm flipV="1">
            <a:off x="2133600" y="2074818"/>
            <a:ext cx="2072637" cy="2344782"/>
          </a:xfrm>
          <a:prstGeom prst="straightConnector1">
            <a:avLst/>
          </a:prstGeom>
          <a:ln w="28575">
            <a:solidFill>
              <a:schemeClr val="bg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17" name="Rectangle 16"/>
          <p:cNvSpPr/>
          <p:nvPr/>
        </p:nvSpPr>
        <p:spPr>
          <a:xfrm>
            <a:off x="2438400" y="2819400"/>
            <a:ext cx="755335" cy="415498"/>
          </a:xfrm>
          <a:prstGeom prst="rect">
            <a:avLst/>
          </a:prstGeom>
        </p:spPr>
        <p:txBody>
          <a:bodyPr wrap="none">
            <a:spAutoFit/>
          </a:bodyPr>
          <a:lstStyle/>
          <a:p>
            <a:r>
              <a:rPr lang="en-US" sz="2100" b="1" dirty="0" smtClean="0">
                <a:solidFill>
                  <a:schemeClr val="bg1"/>
                </a:solidFill>
                <a:latin typeface="Times New Roman" panose="02020603050405020304" pitchFamily="18" charset="0"/>
                <a:cs typeface="Times New Roman" panose="02020603050405020304" pitchFamily="18" charset="0"/>
              </a:rPr>
              <a:t>u </a:t>
            </a:r>
            <a:r>
              <a:rPr lang="en-US" sz="2100" dirty="0" smtClean="0">
                <a:solidFill>
                  <a:schemeClr val="bg1"/>
                </a:solidFill>
                <a:latin typeface="Times New Roman" panose="02020603050405020304" pitchFamily="18" charset="0"/>
                <a:cs typeface="Times New Roman" panose="02020603050405020304" pitchFamily="18" charset="0"/>
              </a:rPr>
              <a:t>+</a:t>
            </a:r>
            <a:r>
              <a:rPr lang="en-US" sz="2100" b="1" dirty="0" smtClean="0">
                <a:solidFill>
                  <a:schemeClr val="bg1"/>
                </a:solidFill>
                <a:latin typeface="Times New Roman" panose="02020603050405020304" pitchFamily="18" charset="0"/>
                <a:cs typeface="Times New Roman" panose="02020603050405020304" pitchFamily="18" charset="0"/>
              </a:rPr>
              <a:t> v</a:t>
            </a:r>
            <a:endParaRPr lang="en-CA" sz="2100" b="1" dirty="0">
              <a:solidFill>
                <a:schemeClr val="bg1"/>
              </a:solidFill>
              <a:latin typeface="Times New Roman" panose="02020603050405020304" pitchFamily="18" charset="0"/>
              <a:cs typeface="Times New Roman" panose="02020603050405020304" pitchFamily="18" charset="0"/>
            </a:endParaRPr>
          </a:p>
        </p:txBody>
      </p:sp>
      <p:cxnSp>
        <p:nvCxnSpPr>
          <p:cNvPr id="27" name="Straight Arrow Connector 26"/>
          <p:cNvCxnSpPr/>
          <p:nvPr/>
        </p:nvCxnSpPr>
        <p:spPr>
          <a:xfrm flipH="1" flipV="1">
            <a:off x="4188819" y="2074818"/>
            <a:ext cx="533400" cy="1295400"/>
          </a:xfrm>
          <a:prstGeom prst="straightConnector1">
            <a:avLst/>
          </a:prstGeom>
          <a:ln w="28575">
            <a:solidFill>
              <a:schemeClr val="bg1"/>
            </a:solidFill>
            <a:prstDash val="sysDot"/>
            <a:headEnd type="none" w="med" len="med"/>
            <a:tailEnd type="triangle" w="med" len="med"/>
          </a:ln>
        </p:spPr>
        <p:style>
          <a:lnRef idx="1">
            <a:schemeClr val="accent1"/>
          </a:lnRef>
          <a:fillRef idx="0">
            <a:schemeClr val="accent1"/>
          </a:fillRef>
          <a:effectRef idx="0">
            <a:schemeClr val="accent1"/>
          </a:effectRef>
          <a:fontRef idx="minor">
            <a:schemeClr val="tx1"/>
          </a:fontRef>
        </p:style>
      </p:cxnSp>
      <p:graphicFrame>
        <p:nvGraphicFramePr>
          <p:cNvPr id="16" name="Object 15"/>
          <p:cNvGraphicFramePr>
            <a:graphicFrameLocks noChangeAspect="1"/>
          </p:cNvGraphicFramePr>
          <p:nvPr>
            <p:extLst>
              <p:ext uri="{D42A27DB-BD31-4B8C-83A1-F6EECF244321}">
                <p14:modId xmlns:p14="http://schemas.microsoft.com/office/powerpoint/2010/main" val="3494877534"/>
              </p:ext>
            </p:extLst>
          </p:nvPr>
        </p:nvGraphicFramePr>
        <p:xfrm>
          <a:off x="2995746" y="4636316"/>
          <a:ext cx="2473325" cy="460375"/>
        </p:xfrm>
        <a:graphic>
          <a:graphicData uri="http://schemas.openxmlformats.org/presentationml/2006/ole">
            <mc:AlternateContent xmlns:mc="http://schemas.openxmlformats.org/markup-compatibility/2006">
              <mc:Choice xmlns:v="urn:schemas-microsoft-com:vml" Requires="v">
                <p:oleObj spid="_x0000_s211975" name="Equation" r:id="rId6" imgW="2082600" imgH="419040" progId="Equation.DSMT4">
                  <p:embed/>
                </p:oleObj>
              </mc:Choice>
              <mc:Fallback>
                <p:oleObj name="Equation" r:id="rId6" imgW="2082600" imgH="419040" progId="Equation.DSMT4">
                  <p:embed/>
                  <p:pic>
                    <p:nvPicPr>
                      <p:cNvPr id="0" name="Object 24"/>
                      <p:cNvPicPr>
                        <a:picLocks noChangeAspect="1" noChangeArrowheads="1"/>
                      </p:cNvPicPr>
                      <p:nvPr/>
                    </p:nvPicPr>
                    <p:blipFill>
                      <a:blip r:embed="rId7"/>
                      <a:srcRect/>
                      <a:stretch>
                        <a:fillRect/>
                      </a:stretch>
                    </p:blipFill>
                    <p:spPr bwMode="auto">
                      <a:xfrm>
                        <a:off x="2995746" y="4636316"/>
                        <a:ext cx="2473325"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23" name="Audio 22">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8"/>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3284914971"/>
      </p:ext>
    </p:extLst>
  </p:cSld>
  <p:clrMapOvr>
    <a:masterClrMapping/>
  </p:clrMapOvr>
  <mc:AlternateContent xmlns:mc="http://schemas.openxmlformats.org/markup-compatibility/2006">
    <mc:Choice xmlns:p14="http://schemas.microsoft.com/office/powerpoint/2010/main" Requires="p14">
      <p:transition spd="slow" p14:dur="2000" advTm="102099"/>
    </mc:Choice>
    <mc:Fallback>
      <p:transition spd="slow" advTm="10209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3"/>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1"/>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2"/>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1"/>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2"/>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14"/>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7"/>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7"/>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33" fill="hold" display="0">
                  <p:stCondLst>
                    <p:cond delay="indefinite"/>
                  </p:stCondLst>
                  <p:endCondLst>
                    <p:cond evt="onStopAudio" delay="0">
                      <p:tgtEl>
                        <p:sldTgt/>
                      </p:tgtEl>
                    </p:cond>
                  </p:endCondLst>
                </p:cTn>
                <p:tgtEl>
                  <p:spTgt spid="23"/>
                </p:tgtEl>
              </p:cMediaNode>
            </p:audio>
          </p:childTnLst>
        </p:cTn>
      </p:par>
    </p:tnLst>
    <p:bldLst>
      <p:bldP spid="31" grpId="0"/>
      <p:bldP spid="32" grpId="0"/>
      <p:bldP spid="17"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Orthogonality</a:t>
            </a:r>
            <a:endParaRPr lang="en-CA" dirty="0">
              <a:latin typeface="Times New Roman" panose="02020603050405020304" pitchFamily="18" charset="0"/>
            </a:endParaRPr>
          </a:p>
        </p:txBody>
      </p:sp>
      <p:sp>
        <p:nvSpPr>
          <p:cNvPr id="3" name="Content Placeholder 2"/>
          <p:cNvSpPr>
            <a:spLocks noGrp="1"/>
          </p:cNvSpPr>
          <p:nvPr>
            <p:ph idx="1"/>
          </p:nvPr>
        </p:nvSpPr>
        <p:spPr>
          <a:xfrm>
            <a:off x="457200" y="1600200"/>
            <a:ext cx="8001000" cy="4525963"/>
          </a:xfrm>
        </p:spPr>
        <p:txBody>
          <a:bodyPr/>
          <a:lstStyle/>
          <a:p>
            <a:pPr marL="0" indent="0">
              <a:buNone/>
            </a:pPr>
            <a:r>
              <a:rPr lang="en-US" dirty="0" smtClean="0"/>
              <a:t>Theorem</a:t>
            </a:r>
          </a:p>
          <a:p>
            <a:pPr marL="0" indent="0">
              <a:buNone/>
            </a:pPr>
            <a:r>
              <a:rPr lang="en-US" dirty="0"/>
              <a:t>	</a:t>
            </a:r>
            <a:r>
              <a:rPr lang="en-US" dirty="0" smtClean="0"/>
              <a:t>If               , then                                          .</a:t>
            </a:r>
            <a:endParaRPr lang="en-US" dirty="0"/>
          </a:p>
          <a:p>
            <a:pPr marL="0" indent="0">
              <a:buNone/>
            </a:pPr>
            <a:endParaRPr lang="en-US" dirty="0"/>
          </a:p>
          <a:p>
            <a:pPr marL="0" indent="0">
              <a:buNone/>
            </a:pPr>
            <a:r>
              <a:rPr lang="en-US" dirty="0" smtClean="0"/>
              <a:t>Proof:</a:t>
            </a:r>
          </a:p>
          <a:p>
            <a:pPr marL="0" indent="0">
              <a:buNone/>
            </a:pPr>
            <a:r>
              <a:rPr lang="en-US" dirty="0"/>
              <a:t>	</a:t>
            </a:r>
            <a:r>
              <a:rPr lang="en-US" dirty="0" smtClean="0"/>
              <a:t>Recall that                            ,</a:t>
            </a:r>
          </a:p>
          <a:p>
            <a:pPr marL="0" indent="0">
              <a:buNone/>
            </a:pPr>
            <a:r>
              <a:rPr lang="en-US" sz="1100" dirty="0"/>
              <a:t>	</a:t>
            </a:r>
          </a:p>
          <a:p>
            <a:pPr marL="0" indent="0">
              <a:buNone/>
            </a:pPr>
            <a:r>
              <a:rPr lang="en-US" dirty="0" smtClean="0"/>
              <a:t>	Thus </a:t>
            </a:r>
            <a:endParaRPr lang="en-US" dirty="0"/>
          </a:p>
        </p:txBody>
      </p:sp>
      <p:sp>
        <p:nvSpPr>
          <p:cNvPr id="4" name="Footer Placeholder 3"/>
          <p:cNvSpPr>
            <a:spLocks noGrp="1"/>
          </p:cNvSpPr>
          <p:nvPr>
            <p:ph type="ftr" sz="quarter" idx="11"/>
          </p:nvPr>
        </p:nvSpPr>
        <p:spPr/>
        <p:txBody>
          <a:bodyPr/>
          <a:lstStyle/>
          <a:p>
            <a:r>
              <a:rPr lang="en-CA" smtClean="0"/>
              <a:t>Orthogonality</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6</a:t>
            </a:fld>
            <a:endParaRPr lang="en-CA"/>
          </a:p>
        </p:txBody>
      </p:sp>
      <p:graphicFrame>
        <p:nvGraphicFramePr>
          <p:cNvPr id="16" name="Object 15"/>
          <p:cNvGraphicFramePr>
            <a:graphicFrameLocks noChangeAspect="1"/>
          </p:cNvGraphicFramePr>
          <p:nvPr>
            <p:extLst>
              <p:ext uri="{D42A27DB-BD31-4B8C-83A1-F6EECF244321}">
                <p14:modId xmlns:p14="http://schemas.microsoft.com/office/powerpoint/2010/main" val="2882078775"/>
              </p:ext>
            </p:extLst>
          </p:nvPr>
        </p:nvGraphicFramePr>
        <p:xfrm>
          <a:off x="3326673" y="1998618"/>
          <a:ext cx="2473325" cy="460375"/>
        </p:xfrm>
        <a:graphic>
          <a:graphicData uri="http://schemas.openxmlformats.org/presentationml/2006/ole">
            <mc:AlternateContent xmlns:mc="http://schemas.openxmlformats.org/markup-compatibility/2006">
              <mc:Choice xmlns:v="urn:schemas-microsoft-com:vml" Requires="v">
                <p:oleObj spid="_x0000_s213035" name="Equation" r:id="rId6" imgW="2082600" imgH="419040" progId="Equation.DSMT4">
                  <p:embed/>
                </p:oleObj>
              </mc:Choice>
              <mc:Fallback>
                <p:oleObj name="Equation" r:id="rId6" imgW="2082600" imgH="419040" progId="Equation.DSMT4">
                  <p:embed/>
                  <p:pic>
                    <p:nvPicPr>
                      <p:cNvPr id="0" name=""/>
                      <p:cNvPicPr>
                        <a:picLocks noChangeAspect="1" noChangeArrowheads="1"/>
                      </p:cNvPicPr>
                      <p:nvPr/>
                    </p:nvPicPr>
                    <p:blipFill>
                      <a:blip r:embed="rId7"/>
                      <a:srcRect/>
                      <a:stretch>
                        <a:fillRect/>
                      </a:stretch>
                    </p:blipFill>
                    <p:spPr bwMode="auto">
                      <a:xfrm>
                        <a:off x="3326673" y="1998618"/>
                        <a:ext cx="2473325"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5" name="Object 14"/>
          <p:cNvGraphicFramePr>
            <a:graphicFrameLocks noChangeAspect="1"/>
          </p:cNvGraphicFramePr>
          <p:nvPr>
            <p:extLst>
              <p:ext uri="{D42A27DB-BD31-4B8C-83A1-F6EECF244321}">
                <p14:modId xmlns:p14="http://schemas.microsoft.com/office/powerpoint/2010/main" val="3618833456"/>
              </p:ext>
            </p:extLst>
          </p:nvPr>
        </p:nvGraphicFramePr>
        <p:xfrm>
          <a:off x="1837509" y="2098764"/>
          <a:ext cx="723900" cy="265112"/>
        </p:xfrm>
        <a:graphic>
          <a:graphicData uri="http://schemas.openxmlformats.org/presentationml/2006/ole">
            <mc:AlternateContent xmlns:mc="http://schemas.openxmlformats.org/markup-compatibility/2006">
              <mc:Choice xmlns:v="urn:schemas-microsoft-com:vml" Requires="v">
                <p:oleObj spid="_x0000_s213036" name="Equation" r:id="rId8" imgW="609480" imgH="241200" progId="Equation.DSMT4">
                  <p:embed/>
                </p:oleObj>
              </mc:Choice>
              <mc:Fallback>
                <p:oleObj name="Equation" r:id="rId8" imgW="609480" imgH="241200" progId="Equation.DSMT4">
                  <p:embed/>
                  <p:pic>
                    <p:nvPicPr>
                      <p:cNvPr id="0" name=""/>
                      <p:cNvPicPr>
                        <a:picLocks noChangeAspect="1" noChangeArrowheads="1"/>
                      </p:cNvPicPr>
                      <p:nvPr/>
                    </p:nvPicPr>
                    <p:blipFill>
                      <a:blip r:embed="rId9"/>
                      <a:srcRect/>
                      <a:stretch>
                        <a:fillRect/>
                      </a:stretch>
                    </p:blipFill>
                    <p:spPr bwMode="auto">
                      <a:xfrm>
                        <a:off x="1837509" y="2098764"/>
                        <a:ext cx="723900" cy="265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8" name="Object 17"/>
          <p:cNvGraphicFramePr>
            <a:graphicFrameLocks noChangeAspect="1"/>
          </p:cNvGraphicFramePr>
          <p:nvPr>
            <p:extLst>
              <p:ext uri="{D42A27DB-BD31-4B8C-83A1-F6EECF244321}">
                <p14:modId xmlns:p14="http://schemas.microsoft.com/office/powerpoint/2010/main" val="3890762202"/>
              </p:ext>
            </p:extLst>
          </p:nvPr>
        </p:nvGraphicFramePr>
        <p:xfrm>
          <a:off x="2124891" y="3806825"/>
          <a:ext cx="2805113" cy="460375"/>
        </p:xfrm>
        <a:graphic>
          <a:graphicData uri="http://schemas.openxmlformats.org/presentationml/2006/ole">
            <mc:AlternateContent xmlns:mc="http://schemas.openxmlformats.org/markup-compatibility/2006">
              <mc:Choice xmlns:v="urn:schemas-microsoft-com:vml" Requires="v">
                <p:oleObj spid="_x0000_s213037" name="Equation" r:id="rId10" imgW="2361960" imgH="419040" progId="Equation.DSMT4">
                  <p:embed/>
                </p:oleObj>
              </mc:Choice>
              <mc:Fallback>
                <p:oleObj name="Equation" r:id="rId10" imgW="2361960" imgH="419040" progId="Equation.DSMT4">
                  <p:embed/>
                  <p:pic>
                    <p:nvPicPr>
                      <p:cNvPr id="0" name=""/>
                      <p:cNvPicPr>
                        <a:picLocks noChangeAspect="1" noChangeArrowheads="1"/>
                      </p:cNvPicPr>
                      <p:nvPr/>
                    </p:nvPicPr>
                    <p:blipFill>
                      <a:blip r:embed="rId11"/>
                      <a:srcRect/>
                      <a:stretch>
                        <a:fillRect/>
                      </a:stretch>
                    </p:blipFill>
                    <p:spPr bwMode="auto">
                      <a:xfrm>
                        <a:off x="2124891" y="3806825"/>
                        <a:ext cx="2805113"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9" name="Object 18"/>
          <p:cNvGraphicFramePr>
            <a:graphicFrameLocks noChangeAspect="1"/>
          </p:cNvGraphicFramePr>
          <p:nvPr>
            <p:extLst>
              <p:ext uri="{D42A27DB-BD31-4B8C-83A1-F6EECF244321}">
                <p14:modId xmlns:p14="http://schemas.microsoft.com/office/powerpoint/2010/main" val="3441513998"/>
              </p:ext>
            </p:extLst>
          </p:nvPr>
        </p:nvGraphicFramePr>
        <p:xfrm>
          <a:off x="2822575" y="3200400"/>
          <a:ext cx="1673225" cy="460375"/>
        </p:xfrm>
        <a:graphic>
          <a:graphicData uri="http://schemas.openxmlformats.org/presentationml/2006/ole">
            <mc:AlternateContent xmlns:mc="http://schemas.openxmlformats.org/markup-compatibility/2006">
              <mc:Choice xmlns:v="urn:schemas-microsoft-com:vml" Requires="v">
                <p:oleObj spid="_x0000_s213038" name="Equation" r:id="rId12" imgW="1409400" imgH="419040" progId="Equation.DSMT4">
                  <p:embed/>
                </p:oleObj>
              </mc:Choice>
              <mc:Fallback>
                <p:oleObj name="Equation" r:id="rId12" imgW="1409400" imgH="419040" progId="Equation.DSMT4">
                  <p:embed/>
                  <p:pic>
                    <p:nvPicPr>
                      <p:cNvPr id="0" name=""/>
                      <p:cNvPicPr>
                        <a:picLocks noChangeAspect="1" noChangeArrowheads="1"/>
                      </p:cNvPicPr>
                      <p:nvPr/>
                    </p:nvPicPr>
                    <p:blipFill>
                      <a:blip r:embed="rId13"/>
                      <a:srcRect/>
                      <a:stretch>
                        <a:fillRect/>
                      </a:stretch>
                    </p:blipFill>
                    <p:spPr bwMode="auto">
                      <a:xfrm>
                        <a:off x="2822575" y="3200400"/>
                        <a:ext cx="1673225"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0" name="Object 19"/>
          <p:cNvGraphicFramePr>
            <a:graphicFrameLocks noChangeAspect="1"/>
          </p:cNvGraphicFramePr>
          <p:nvPr>
            <p:extLst>
              <p:ext uri="{D42A27DB-BD31-4B8C-83A1-F6EECF244321}">
                <p14:modId xmlns:p14="http://schemas.microsoft.com/office/powerpoint/2010/main" val="2184370794"/>
              </p:ext>
            </p:extLst>
          </p:nvPr>
        </p:nvGraphicFramePr>
        <p:xfrm>
          <a:off x="3106782" y="4340225"/>
          <a:ext cx="2760663" cy="390525"/>
        </p:xfrm>
        <a:graphic>
          <a:graphicData uri="http://schemas.openxmlformats.org/presentationml/2006/ole">
            <mc:AlternateContent xmlns:mc="http://schemas.openxmlformats.org/markup-compatibility/2006">
              <mc:Choice xmlns:v="urn:schemas-microsoft-com:vml" Requires="v">
                <p:oleObj spid="_x0000_s213039" name="Equation" r:id="rId14" imgW="2323800" imgH="355320" progId="Equation.DSMT4">
                  <p:embed/>
                </p:oleObj>
              </mc:Choice>
              <mc:Fallback>
                <p:oleObj name="Equation" r:id="rId14" imgW="2323800" imgH="355320" progId="Equation.DSMT4">
                  <p:embed/>
                  <p:pic>
                    <p:nvPicPr>
                      <p:cNvPr id="0" name=""/>
                      <p:cNvPicPr>
                        <a:picLocks noChangeAspect="1" noChangeArrowheads="1"/>
                      </p:cNvPicPr>
                      <p:nvPr/>
                    </p:nvPicPr>
                    <p:blipFill>
                      <a:blip r:embed="rId15"/>
                      <a:srcRect/>
                      <a:stretch>
                        <a:fillRect/>
                      </a:stretch>
                    </p:blipFill>
                    <p:spPr bwMode="auto">
                      <a:xfrm>
                        <a:off x="3106782" y="4340225"/>
                        <a:ext cx="2760663" cy="390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3" name="Object 22"/>
          <p:cNvGraphicFramePr>
            <a:graphicFrameLocks noChangeAspect="1"/>
          </p:cNvGraphicFramePr>
          <p:nvPr>
            <p:extLst>
              <p:ext uri="{D42A27DB-BD31-4B8C-83A1-F6EECF244321}">
                <p14:modId xmlns:p14="http://schemas.microsoft.com/office/powerpoint/2010/main" val="2237071669"/>
              </p:ext>
            </p:extLst>
          </p:nvPr>
        </p:nvGraphicFramePr>
        <p:xfrm>
          <a:off x="3104601" y="4873625"/>
          <a:ext cx="1870075" cy="390525"/>
        </p:xfrm>
        <a:graphic>
          <a:graphicData uri="http://schemas.openxmlformats.org/presentationml/2006/ole">
            <mc:AlternateContent xmlns:mc="http://schemas.openxmlformats.org/markup-compatibility/2006">
              <mc:Choice xmlns:v="urn:schemas-microsoft-com:vml" Requires="v">
                <p:oleObj spid="_x0000_s213040" name="Equation" r:id="rId16" imgW="1574640" imgH="355320" progId="Equation.DSMT4">
                  <p:embed/>
                </p:oleObj>
              </mc:Choice>
              <mc:Fallback>
                <p:oleObj name="Equation" r:id="rId16" imgW="1574640" imgH="355320" progId="Equation.DSMT4">
                  <p:embed/>
                  <p:pic>
                    <p:nvPicPr>
                      <p:cNvPr id="0" name=""/>
                      <p:cNvPicPr>
                        <a:picLocks noChangeAspect="1" noChangeArrowheads="1"/>
                      </p:cNvPicPr>
                      <p:nvPr/>
                    </p:nvPicPr>
                    <p:blipFill>
                      <a:blip r:embed="rId17"/>
                      <a:srcRect/>
                      <a:stretch>
                        <a:fillRect/>
                      </a:stretch>
                    </p:blipFill>
                    <p:spPr bwMode="auto">
                      <a:xfrm>
                        <a:off x="3104601" y="4873625"/>
                        <a:ext cx="1870075" cy="390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7" name="Object 6"/>
          <p:cNvGraphicFramePr>
            <a:graphicFrameLocks noChangeAspect="1"/>
          </p:cNvGraphicFramePr>
          <p:nvPr>
            <p:extLst>
              <p:ext uri="{D42A27DB-BD31-4B8C-83A1-F6EECF244321}">
                <p14:modId xmlns:p14="http://schemas.microsoft.com/office/powerpoint/2010/main" val="3386610930"/>
              </p:ext>
            </p:extLst>
          </p:nvPr>
        </p:nvGraphicFramePr>
        <p:xfrm>
          <a:off x="4986337" y="4873625"/>
          <a:ext cx="1719263" cy="390525"/>
        </p:xfrm>
        <a:graphic>
          <a:graphicData uri="http://schemas.openxmlformats.org/presentationml/2006/ole">
            <mc:AlternateContent xmlns:mc="http://schemas.openxmlformats.org/markup-compatibility/2006">
              <mc:Choice xmlns:v="urn:schemas-microsoft-com:vml" Requires="v">
                <p:oleObj spid="_x0000_s213041" name="Equation" r:id="rId18" imgW="1562040" imgH="355320" progId="Equation.DSMT4">
                  <p:embed/>
                </p:oleObj>
              </mc:Choice>
              <mc:Fallback>
                <p:oleObj name="Equation" r:id="rId18" imgW="1562040" imgH="355320" progId="Equation.DSMT4">
                  <p:embed/>
                  <p:pic>
                    <p:nvPicPr>
                      <p:cNvPr id="0" name=""/>
                      <p:cNvPicPr/>
                      <p:nvPr/>
                    </p:nvPicPr>
                    <p:blipFill>
                      <a:blip r:embed="rId19"/>
                      <a:stretch>
                        <a:fillRect/>
                      </a:stretch>
                    </p:blipFill>
                    <p:spPr>
                      <a:xfrm>
                        <a:off x="4986337" y="4873625"/>
                        <a:ext cx="1719263" cy="390525"/>
                      </a:xfrm>
                      <a:prstGeom prst="rect">
                        <a:avLst/>
                      </a:prstGeom>
                    </p:spPr>
                  </p:pic>
                </p:oleObj>
              </mc:Fallback>
            </mc:AlternateContent>
          </a:graphicData>
        </a:graphic>
      </p:graphicFrame>
      <p:graphicFrame>
        <p:nvGraphicFramePr>
          <p:cNvPr id="24" name="Object 23"/>
          <p:cNvGraphicFramePr>
            <a:graphicFrameLocks noChangeAspect="1"/>
          </p:cNvGraphicFramePr>
          <p:nvPr>
            <p:extLst>
              <p:ext uri="{D42A27DB-BD31-4B8C-83A1-F6EECF244321}">
                <p14:modId xmlns:p14="http://schemas.microsoft.com/office/powerpoint/2010/main" val="1004286355"/>
              </p:ext>
            </p:extLst>
          </p:nvPr>
        </p:nvGraphicFramePr>
        <p:xfrm>
          <a:off x="6400800" y="2819400"/>
          <a:ext cx="1206500" cy="390525"/>
        </p:xfrm>
        <a:graphic>
          <a:graphicData uri="http://schemas.openxmlformats.org/presentationml/2006/ole">
            <mc:AlternateContent xmlns:mc="http://schemas.openxmlformats.org/markup-compatibility/2006">
              <mc:Choice xmlns:v="urn:schemas-microsoft-com:vml" Requires="v">
                <p:oleObj spid="_x0000_s213042" name="Equation" r:id="rId20" imgW="1015920" imgH="355320" progId="Equation.DSMT4">
                  <p:embed/>
                </p:oleObj>
              </mc:Choice>
              <mc:Fallback>
                <p:oleObj name="Equation" r:id="rId20" imgW="1015920" imgH="355320" progId="Equation.DSMT4">
                  <p:embed/>
                  <p:pic>
                    <p:nvPicPr>
                      <p:cNvPr id="0" name=""/>
                      <p:cNvPicPr>
                        <a:picLocks noChangeAspect="1" noChangeArrowheads="1"/>
                      </p:cNvPicPr>
                      <p:nvPr/>
                    </p:nvPicPr>
                    <p:blipFill>
                      <a:blip r:embed="rId21"/>
                      <a:srcRect/>
                      <a:stretch>
                        <a:fillRect/>
                      </a:stretch>
                    </p:blipFill>
                    <p:spPr bwMode="auto">
                      <a:xfrm>
                        <a:off x="6400800" y="2819400"/>
                        <a:ext cx="1206500" cy="390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5" name="Object 24"/>
          <p:cNvGraphicFramePr>
            <a:graphicFrameLocks noChangeAspect="1"/>
          </p:cNvGraphicFramePr>
          <p:nvPr>
            <p:extLst>
              <p:ext uri="{D42A27DB-BD31-4B8C-83A1-F6EECF244321}">
                <p14:modId xmlns:p14="http://schemas.microsoft.com/office/powerpoint/2010/main" val="1476002005"/>
              </p:ext>
            </p:extLst>
          </p:nvPr>
        </p:nvGraphicFramePr>
        <p:xfrm>
          <a:off x="6705600" y="3200400"/>
          <a:ext cx="2006600" cy="390525"/>
        </p:xfrm>
        <a:graphic>
          <a:graphicData uri="http://schemas.openxmlformats.org/presentationml/2006/ole">
            <mc:AlternateContent xmlns:mc="http://schemas.openxmlformats.org/markup-compatibility/2006">
              <mc:Choice xmlns:v="urn:schemas-microsoft-com:vml" Requires="v">
                <p:oleObj spid="_x0000_s213043" name="Equation" r:id="rId22" imgW="1688760" imgH="355320" progId="Equation.DSMT4">
                  <p:embed/>
                </p:oleObj>
              </mc:Choice>
              <mc:Fallback>
                <p:oleObj name="Equation" r:id="rId22" imgW="1688760" imgH="355320" progId="Equation.DSMT4">
                  <p:embed/>
                  <p:pic>
                    <p:nvPicPr>
                      <p:cNvPr id="0" name=""/>
                      <p:cNvPicPr>
                        <a:picLocks noChangeAspect="1" noChangeArrowheads="1"/>
                      </p:cNvPicPr>
                      <p:nvPr/>
                    </p:nvPicPr>
                    <p:blipFill>
                      <a:blip r:embed="rId23"/>
                      <a:srcRect/>
                      <a:stretch>
                        <a:fillRect/>
                      </a:stretch>
                    </p:blipFill>
                    <p:spPr bwMode="auto">
                      <a:xfrm>
                        <a:off x="6705600" y="3200400"/>
                        <a:ext cx="2006600" cy="390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cxnSp>
        <p:nvCxnSpPr>
          <p:cNvPr id="26" name="Straight Arrow Connector 25"/>
          <p:cNvCxnSpPr/>
          <p:nvPr/>
        </p:nvCxnSpPr>
        <p:spPr>
          <a:xfrm flipV="1">
            <a:off x="4258491" y="4873625"/>
            <a:ext cx="762000" cy="381000"/>
          </a:xfrm>
          <a:prstGeom prst="straightConnector1">
            <a:avLst/>
          </a:prstGeom>
          <a:ln w="28575">
            <a:solidFill>
              <a:schemeClr val="bg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28" name="Rectangle 27"/>
          <p:cNvSpPr/>
          <p:nvPr/>
        </p:nvSpPr>
        <p:spPr>
          <a:xfrm>
            <a:off x="4968237" y="4612370"/>
            <a:ext cx="319318" cy="415498"/>
          </a:xfrm>
          <a:prstGeom prst="rect">
            <a:avLst/>
          </a:prstGeom>
        </p:spPr>
        <p:txBody>
          <a:bodyPr wrap="none">
            <a:spAutoFit/>
          </a:bodyPr>
          <a:lstStyle/>
          <a:p>
            <a:r>
              <a:rPr lang="en-US" sz="2100" dirty="0" smtClean="0">
                <a:solidFill>
                  <a:schemeClr val="bg1"/>
                </a:solidFill>
                <a:latin typeface="Times New Roman" panose="02020603050405020304" pitchFamily="18" charset="0"/>
                <a:cs typeface="Times New Roman" panose="02020603050405020304" pitchFamily="18" charset="0"/>
              </a:rPr>
              <a:t>0</a:t>
            </a:r>
            <a:endParaRPr lang="en-CA" sz="2100" dirty="0">
              <a:solidFill>
                <a:schemeClr val="bg1"/>
              </a:solidFill>
              <a:latin typeface="Times New Roman" panose="02020603050405020304" pitchFamily="18" charset="0"/>
              <a:cs typeface="Times New Roman" panose="02020603050405020304" pitchFamily="18" charset="0"/>
            </a:endParaRPr>
          </a:p>
        </p:txBody>
      </p:sp>
      <p:cxnSp>
        <p:nvCxnSpPr>
          <p:cNvPr id="29" name="Straight Arrow Connector 28"/>
          <p:cNvCxnSpPr/>
          <p:nvPr/>
        </p:nvCxnSpPr>
        <p:spPr>
          <a:xfrm flipV="1">
            <a:off x="5143136" y="4873625"/>
            <a:ext cx="762000" cy="381000"/>
          </a:xfrm>
          <a:prstGeom prst="straightConnector1">
            <a:avLst/>
          </a:prstGeom>
          <a:ln w="28575">
            <a:solidFill>
              <a:schemeClr val="bg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30" name="Rectangle 29"/>
          <p:cNvSpPr/>
          <p:nvPr/>
        </p:nvSpPr>
        <p:spPr>
          <a:xfrm>
            <a:off x="5852882" y="4612370"/>
            <a:ext cx="319318" cy="415498"/>
          </a:xfrm>
          <a:prstGeom prst="rect">
            <a:avLst/>
          </a:prstGeom>
        </p:spPr>
        <p:txBody>
          <a:bodyPr wrap="none">
            <a:spAutoFit/>
          </a:bodyPr>
          <a:lstStyle/>
          <a:p>
            <a:r>
              <a:rPr lang="en-US" sz="2100" dirty="0" smtClean="0">
                <a:solidFill>
                  <a:schemeClr val="bg1"/>
                </a:solidFill>
                <a:latin typeface="Times New Roman" panose="02020603050405020304" pitchFamily="18" charset="0"/>
                <a:cs typeface="Times New Roman" panose="02020603050405020304" pitchFamily="18" charset="0"/>
              </a:rPr>
              <a:t>0</a:t>
            </a:r>
            <a:endParaRPr lang="en-CA" sz="2100" dirty="0">
              <a:solidFill>
                <a:schemeClr val="bg1"/>
              </a:solidFill>
              <a:latin typeface="Times New Roman" panose="02020603050405020304" pitchFamily="18" charset="0"/>
              <a:cs typeface="Times New Roman" panose="02020603050405020304" pitchFamily="18" charset="0"/>
            </a:endParaRPr>
          </a:p>
        </p:txBody>
      </p:sp>
      <p:graphicFrame>
        <p:nvGraphicFramePr>
          <p:cNvPr id="33" name="Object 32"/>
          <p:cNvGraphicFramePr>
            <a:graphicFrameLocks noChangeAspect="1"/>
          </p:cNvGraphicFramePr>
          <p:nvPr>
            <p:extLst>
              <p:ext uri="{D42A27DB-BD31-4B8C-83A1-F6EECF244321}">
                <p14:modId xmlns:p14="http://schemas.microsoft.com/office/powerpoint/2010/main" val="3577146705"/>
              </p:ext>
            </p:extLst>
          </p:nvPr>
        </p:nvGraphicFramePr>
        <p:xfrm>
          <a:off x="3106782" y="5330825"/>
          <a:ext cx="723900" cy="460375"/>
        </p:xfrm>
        <a:graphic>
          <a:graphicData uri="http://schemas.openxmlformats.org/presentationml/2006/ole">
            <mc:AlternateContent xmlns:mc="http://schemas.openxmlformats.org/markup-compatibility/2006">
              <mc:Choice xmlns:v="urn:schemas-microsoft-com:vml" Requires="v">
                <p:oleObj spid="_x0000_s213044" name="Equation" r:id="rId24" imgW="609480" imgH="419040" progId="Equation.DSMT4">
                  <p:embed/>
                </p:oleObj>
              </mc:Choice>
              <mc:Fallback>
                <p:oleObj name="Equation" r:id="rId24" imgW="609480" imgH="419040" progId="Equation.DSMT4">
                  <p:embed/>
                  <p:pic>
                    <p:nvPicPr>
                      <p:cNvPr id="0" name=""/>
                      <p:cNvPicPr>
                        <a:picLocks noChangeAspect="1" noChangeArrowheads="1"/>
                      </p:cNvPicPr>
                      <p:nvPr/>
                    </p:nvPicPr>
                    <p:blipFill>
                      <a:blip r:embed="rId25"/>
                      <a:srcRect/>
                      <a:stretch>
                        <a:fillRect/>
                      </a:stretch>
                    </p:blipFill>
                    <p:spPr bwMode="auto">
                      <a:xfrm>
                        <a:off x="3106782" y="5330825"/>
                        <a:ext cx="723900"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34" name="Object 33"/>
          <p:cNvGraphicFramePr>
            <a:graphicFrameLocks noChangeAspect="1"/>
          </p:cNvGraphicFramePr>
          <p:nvPr>
            <p:extLst>
              <p:ext uri="{D42A27DB-BD31-4B8C-83A1-F6EECF244321}">
                <p14:modId xmlns:p14="http://schemas.microsoft.com/office/powerpoint/2010/main" val="3883448800"/>
              </p:ext>
            </p:extLst>
          </p:nvPr>
        </p:nvGraphicFramePr>
        <p:xfrm>
          <a:off x="3910918" y="5330825"/>
          <a:ext cx="739775" cy="460375"/>
        </p:xfrm>
        <a:graphic>
          <a:graphicData uri="http://schemas.openxmlformats.org/presentationml/2006/ole">
            <mc:AlternateContent xmlns:mc="http://schemas.openxmlformats.org/markup-compatibility/2006">
              <mc:Choice xmlns:v="urn:schemas-microsoft-com:vml" Requires="v">
                <p:oleObj spid="_x0000_s213045" name="Equation" r:id="rId26" imgW="622080" imgH="419040" progId="Equation.DSMT4">
                  <p:embed/>
                </p:oleObj>
              </mc:Choice>
              <mc:Fallback>
                <p:oleObj name="Equation" r:id="rId26" imgW="622080" imgH="419040" progId="Equation.DSMT4">
                  <p:embed/>
                  <p:pic>
                    <p:nvPicPr>
                      <p:cNvPr id="0" name=""/>
                      <p:cNvPicPr>
                        <a:picLocks noChangeAspect="1" noChangeArrowheads="1"/>
                      </p:cNvPicPr>
                      <p:nvPr/>
                    </p:nvPicPr>
                    <p:blipFill>
                      <a:blip r:embed="rId27"/>
                      <a:srcRect/>
                      <a:stretch>
                        <a:fillRect/>
                      </a:stretch>
                    </p:blipFill>
                    <p:spPr bwMode="auto">
                      <a:xfrm>
                        <a:off x="3910918" y="5330825"/>
                        <a:ext cx="739775"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1" name="Rectangle 10"/>
          <p:cNvSpPr/>
          <p:nvPr/>
        </p:nvSpPr>
        <p:spPr>
          <a:xfrm>
            <a:off x="4663437" y="5400497"/>
            <a:ext cx="409086" cy="369332"/>
          </a:xfrm>
          <a:prstGeom prst="rect">
            <a:avLst/>
          </a:prstGeom>
        </p:spPr>
        <p:txBody>
          <a:bodyPr wrap="none">
            <a:spAutoFit/>
          </a:bodyPr>
          <a:lstStyle/>
          <a:p>
            <a:r>
              <a:rPr lang="en-CA" dirty="0">
                <a:solidFill>
                  <a:schemeClr val="bg1"/>
                </a:solidFill>
              </a:rPr>
              <a:t>▮</a:t>
            </a:r>
          </a:p>
        </p:txBody>
      </p:sp>
      <p:pic>
        <p:nvPicPr>
          <p:cNvPr id="13" name="Audio 12">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28"/>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973392459"/>
      </p:ext>
    </p:extLst>
  </p:cSld>
  <p:clrMapOvr>
    <a:masterClrMapping/>
  </p:clrMapOvr>
  <mc:AlternateContent xmlns:mc="http://schemas.openxmlformats.org/markup-compatibility/2006">
    <mc:Choice xmlns:p14="http://schemas.microsoft.com/office/powerpoint/2010/main" Requires="p14">
      <p:transition spd="slow" p14:dur="2000" advTm="221504"/>
    </mc:Choice>
    <mc:Fallback>
      <p:transition spd="slow" advTm="22150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3"/>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9"/>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18"/>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20"/>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24"/>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25"/>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xit" presetSubtype="0" fill="hold" nodeType="clickEffect">
                                  <p:stCondLst>
                                    <p:cond delay="0"/>
                                  </p:stCondLst>
                                  <p:childTnLst>
                                    <p:set>
                                      <p:cBhvr>
                                        <p:cTn id="40" dur="1" fill="hold">
                                          <p:stCondLst>
                                            <p:cond delay="0"/>
                                          </p:stCondLst>
                                        </p:cTn>
                                        <p:tgtEl>
                                          <p:spTgt spid="24"/>
                                        </p:tgtEl>
                                        <p:attrNameLst>
                                          <p:attrName>style.visibility</p:attrName>
                                        </p:attrNameLst>
                                      </p:cBhvr>
                                      <p:to>
                                        <p:strVal val="hidden"/>
                                      </p:to>
                                    </p:set>
                                  </p:childTnLst>
                                </p:cTn>
                              </p:par>
                              <p:par>
                                <p:cTn id="41" presetID="1" presetClass="exit" presetSubtype="0" fill="hold" nodeType="withEffect">
                                  <p:stCondLst>
                                    <p:cond delay="0"/>
                                  </p:stCondLst>
                                  <p:childTnLst>
                                    <p:set>
                                      <p:cBhvr>
                                        <p:cTn id="42" dur="1" fill="hold">
                                          <p:stCondLst>
                                            <p:cond delay="0"/>
                                          </p:stCondLst>
                                        </p:cTn>
                                        <p:tgtEl>
                                          <p:spTgt spid="25"/>
                                        </p:tgtEl>
                                        <p:attrNameLst>
                                          <p:attrName>style.visibility</p:attrName>
                                        </p:attrNameLst>
                                      </p:cBhvr>
                                      <p:to>
                                        <p:strVal val="hidden"/>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23"/>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7"/>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26"/>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28"/>
                                        </p:tgtEl>
                                        <p:attrNameLst>
                                          <p:attrName>style.visibility</p:attrName>
                                        </p:attrNameLst>
                                      </p:cBhvr>
                                      <p:to>
                                        <p:strVal val="visible"/>
                                      </p:to>
                                    </p:set>
                                  </p:childTnLst>
                                </p:cTn>
                              </p:par>
                            </p:childTnLst>
                          </p:cTn>
                        </p:par>
                      </p:childTnLst>
                    </p:cTn>
                  </p:par>
                  <p:par>
                    <p:cTn id="57" fill="hold">
                      <p:stCondLst>
                        <p:cond delay="indefinite"/>
                      </p:stCondLst>
                      <p:childTnLst>
                        <p:par>
                          <p:cTn id="58" fill="hold">
                            <p:stCondLst>
                              <p:cond delay="0"/>
                            </p:stCondLst>
                            <p:childTnLst>
                              <p:par>
                                <p:cTn id="59" presetID="1" presetClass="entr" presetSubtype="0" fill="hold" nodeType="clickEffect">
                                  <p:stCondLst>
                                    <p:cond delay="0"/>
                                  </p:stCondLst>
                                  <p:childTnLst>
                                    <p:set>
                                      <p:cBhvr>
                                        <p:cTn id="60" dur="1" fill="hold">
                                          <p:stCondLst>
                                            <p:cond delay="0"/>
                                          </p:stCondLst>
                                        </p:cTn>
                                        <p:tgtEl>
                                          <p:spTgt spid="29"/>
                                        </p:tgtEl>
                                        <p:attrNameLst>
                                          <p:attrName>style.visibility</p:attrName>
                                        </p:attrNameLst>
                                      </p:cBhvr>
                                      <p:to>
                                        <p:strVal val="visible"/>
                                      </p:to>
                                    </p:set>
                                  </p:childTnLst>
                                </p:cTn>
                              </p:par>
                              <p:par>
                                <p:cTn id="61" presetID="1" presetClass="entr" presetSubtype="0" fill="hold" grpId="0" nodeType="withEffect">
                                  <p:stCondLst>
                                    <p:cond delay="0"/>
                                  </p:stCondLst>
                                  <p:childTnLst>
                                    <p:set>
                                      <p:cBhvr>
                                        <p:cTn id="62" dur="1" fill="hold">
                                          <p:stCondLst>
                                            <p:cond delay="0"/>
                                          </p:stCondLst>
                                        </p:cTn>
                                        <p:tgtEl>
                                          <p:spTgt spid="30"/>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nodeType="clickEffect">
                                  <p:stCondLst>
                                    <p:cond delay="0"/>
                                  </p:stCondLst>
                                  <p:childTnLst>
                                    <p:set>
                                      <p:cBhvr>
                                        <p:cTn id="66" dur="1" fill="hold">
                                          <p:stCondLst>
                                            <p:cond delay="0"/>
                                          </p:stCondLst>
                                        </p:cTn>
                                        <p:tgtEl>
                                          <p:spTgt spid="33"/>
                                        </p:tgtEl>
                                        <p:attrNameLst>
                                          <p:attrName>style.visibility</p:attrName>
                                        </p:attrNameLst>
                                      </p:cBhvr>
                                      <p:to>
                                        <p:strVal val="visible"/>
                                      </p:to>
                                    </p:set>
                                  </p:childTnLst>
                                </p:cTn>
                              </p:par>
                            </p:childTnLst>
                          </p:cTn>
                        </p:par>
                      </p:childTnLst>
                    </p:cTn>
                  </p:par>
                  <p:par>
                    <p:cTn id="67" fill="hold">
                      <p:stCondLst>
                        <p:cond delay="indefinite"/>
                      </p:stCondLst>
                      <p:childTnLst>
                        <p:par>
                          <p:cTn id="68" fill="hold">
                            <p:stCondLst>
                              <p:cond delay="0"/>
                            </p:stCondLst>
                            <p:childTnLst>
                              <p:par>
                                <p:cTn id="69" presetID="1" presetClass="entr" presetSubtype="0" fill="hold" nodeType="clickEffect">
                                  <p:stCondLst>
                                    <p:cond delay="0"/>
                                  </p:stCondLst>
                                  <p:childTnLst>
                                    <p:set>
                                      <p:cBhvr>
                                        <p:cTn id="70" dur="1" fill="hold">
                                          <p:stCondLst>
                                            <p:cond delay="0"/>
                                          </p:stCondLst>
                                        </p:cTn>
                                        <p:tgtEl>
                                          <p:spTgt spid="34"/>
                                        </p:tgtEl>
                                        <p:attrNameLst>
                                          <p:attrName>style.visibility</p:attrName>
                                        </p:attrNameLst>
                                      </p:cBhvr>
                                      <p:to>
                                        <p:strVal val="visible"/>
                                      </p:to>
                                    </p:set>
                                  </p:childTnLst>
                                </p:cTn>
                              </p:par>
                            </p:childTnLst>
                          </p:cTn>
                        </p:par>
                      </p:childTnLst>
                    </p:cTn>
                  </p:par>
                  <p:par>
                    <p:cTn id="71" fill="hold">
                      <p:stCondLst>
                        <p:cond delay="indefinite"/>
                      </p:stCondLst>
                      <p:childTnLst>
                        <p:par>
                          <p:cTn id="72" fill="hold">
                            <p:stCondLst>
                              <p:cond delay="0"/>
                            </p:stCondLst>
                            <p:childTnLst>
                              <p:par>
                                <p:cTn id="73" presetID="1" presetClass="entr" presetSubtype="0" fill="hold" grpId="0" nodeType="clickEffect">
                                  <p:stCondLst>
                                    <p:cond delay="0"/>
                                  </p:stCondLst>
                                  <p:childTnLst>
                                    <p:set>
                                      <p:cBhvr>
                                        <p:cTn id="74"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5" fill="hold" display="0">
                  <p:stCondLst>
                    <p:cond delay="indefinite"/>
                  </p:stCondLst>
                  <p:endCondLst>
                    <p:cond evt="onStopAudio" delay="0">
                      <p:tgtEl>
                        <p:sldTgt/>
                      </p:tgtEl>
                    </p:cond>
                  </p:endCondLst>
                </p:cTn>
                <p:tgtEl>
                  <p:spTgt spid="13"/>
                </p:tgtEl>
              </p:cMediaNode>
            </p:audio>
          </p:childTnLst>
        </p:cTn>
      </p:par>
    </p:tnLst>
    <p:bldLst>
      <p:bldP spid="28" grpId="0"/>
      <p:bldP spid="30" grpId="0"/>
      <p:bldP spid="11"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Orthogonality</a:t>
            </a:r>
            <a:endParaRPr lang="en-CA" dirty="0">
              <a:latin typeface="Times New Roman" panose="02020603050405020304" pitchFamily="18" charset="0"/>
            </a:endParaRPr>
          </a:p>
        </p:txBody>
      </p:sp>
      <p:sp>
        <p:nvSpPr>
          <p:cNvPr id="3" name="Content Placeholder 2"/>
          <p:cNvSpPr>
            <a:spLocks noGrp="1"/>
          </p:cNvSpPr>
          <p:nvPr>
            <p:ph idx="1"/>
          </p:nvPr>
        </p:nvSpPr>
        <p:spPr>
          <a:xfrm>
            <a:off x="457200" y="1600200"/>
            <a:ext cx="8001000" cy="4525963"/>
          </a:xfrm>
        </p:spPr>
        <p:txBody>
          <a:bodyPr/>
          <a:lstStyle/>
          <a:p>
            <a:r>
              <a:rPr lang="en-US" dirty="0" smtClean="0"/>
              <a:t>Thus, if the vectors </a:t>
            </a:r>
            <a:r>
              <a:rPr lang="en-US" b="1" dirty="0" smtClean="0"/>
              <a:t>u</a:t>
            </a:r>
            <a:r>
              <a:rPr lang="en-US" dirty="0" smtClean="0"/>
              <a:t> and </a:t>
            </a:r>
            <a:r>
              <a:rPr lang="en-US" b="1" dirty="0" smtClean="0"/>
              <a:t>v</a:t>
            </a:r>
            <a:r>
              <a:rPr lang="en-US" dirty="0" smtClean="0"/>
              <a:t> are orthogonal:</a:t>
            </a:r>
            <a:br>
              <a:rPr lang="en-US" dirty="0" smtClean="0"/>
            </a:br>
            <a:r>
              <a:rPr lang="en-US" dirty="0" smtClean="0"/>
              <a:t>	</a:t>
            </a:r>
            <a:endParaRPr lang="en-US" dirty="0"/>
          </a:p>
          <a:p>
            <a:pPr marL="457200" lvl="1" indent="0">
              <a:buNone/>
            </a:pPr>
            <a:endParaRPr lang="en-US" dirty="0" smtClean="0"/>
          </a:p>
          <a:p>
            <a:pPr marL="457200" lvl="1" indent="0">
              <a:buNone/>
            </a:pPr>
            <a:endParaRPr lang="en-US" dirty="0"/>
          </a:p>
          <a:p>
            <a:pPr marL="457200" lvl="1" indent="0">
              <a:buNone/>
            </a:pPr>
            <a:endParaRPr lang="en-US" dirty="0" smtClean="0"/>
          </a:p>
          <a:p>
            <a:pPr marL="457200" lvl="1" indent="0">
              <a:buNone/>
            </a:pPr>
            <a:endParaRPr lang="en-US" dirty="0"/>
          </a:p>
          <a:p>
            <a:pPr marL="457200" lvl="1" indent="0">
              <a:buNone/>
            </a:pPr>
            <a:endParaRPr lang="en-US" dirty="0" smtClean="0"/>
          </a:p>
        </p:txBody>
      </p:sp>
      <p:sp>
        <p:nvSpPr>
          <p:cNvPr id="4" name="Footer Placeholder 3"/>
          <p:cNvSpPr>
            <a:spLocks noGrp="1"/>
          </p:cNvSpPr>
          <p:nvPr>
            <p:ph type="ftr" sz="quarter" idx="11"/>
          </p:nvPr>
        </p:nvSpPr>
        <p:spPr/>
        <p:txBody>
          <a:bodyPr/>
          <a:lstStyle/>
          <a:p>
            <a:r>
              <a:rPr lang="en-CA" smtClean="0"/>
              <a:t>Orthogonality</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7</a:t>
            </a:fld>
            <a:endParaRPr lang="en-CA"/>
          </a:p>
        </p:txBody>
      </p:sp>
      <p:cxnSp>
        <p:nvCxnSpPr>
          <p:cNvPr id="21" name="Straight Arrow Connector 20"/>
          <p:cNvCxnSpPr/>
          <p:nvPr/>
        </p:nvCxnSpPr>
        <p:spPr>
          <a:xfrm flipV="1">
            <a:off x="3352800" y="4267200"/>
            <a:ext cx="2590800" cy="1066800"/>
          </a:xfrm>
          <a:prstGeom prst="straightConnector1">
            <a:avLst/>
          </a:prstGeom>
          <a:ln w="28575">
            <a:solidFill>
              <a:schemeClr val="bg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22" name="Straight Arrow Connector 21"/>
          <p:cNvCxnSpPr/>
          <p:nvPr/>
        </p:nvCxnSpPr>
        <p:spPr>
          <a:xfrm flipH="1" flipV="1">
            <a:off x="2819400" y="4038600"/>
            <a:ext cx="533400" cy="1295400"/>
          </a:xfrm>
          <a:prstGeom prst="straightConnector1">
            <a:avLst/>
          </a:prstGeom>
          <a:ln w="28575">
            <a:solidFill>
              <a:schemeClr val="bg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31" name="Rectangle 30"/>
          <p:cNvSpPr/>
          <p:nvPr/>
        </p:nvSpPr>
        <p:spPr>
          <a:xfrm>
            <a:off x="2438400" y="3810000"/>
            <a:ext cx="319318" cy="415498"/>
          </a:xfrm>
          <a:prstGeom prst="rect">
            <a:avLst/>
          </a:prstGeom>
        </p:spPr>
        <p:txBody>
          <a:bodyPr wrap="none">
            <a:spAutoFit/>
          </a:bodyPr>
          <a:lstStyle/>
          <a:p>
            <a:r>
              <a:rPr lang="en-US" sz="2100" b="1" dirty="0" smtClean="0">
                <a:solidFill>
                  <a:schemeClr val="bg1"/>
                </a:solidFill>
                <a:latin typeface="Times New Roman" panose="02020603050405020304" pitchFamily="18" charset="0"/>
                <a:cs typeface="Times New Roman" panose="02020603050405020304" pitchFamily="18" charset="0"/>
              </a:rPr>
              <a:t>v</a:t>
            </a:r>
            <a:endParaRPr lang="en-CA" sz="2100" b="1" dirty="0">
              <a:solidFill>
                <a:schemeClr val="bg1"/>
              </a:solidFill>
              <a:latin typeface="Times New Roman" panose="02020603050405020304" pitchFamily="18" charset="0"/>
              <a:cs typeface="Times New Roman" panose="02020603050405020304" pitchFamily="18" charset="0"/>
            </a:endParaRPr>
          </a:p>
        </p:txBody>
      </p:sp>
      <p:sp>
        <p:nvSpPr>
          <p:cNvPr id="32" name="Rectangle 31"/>
          <p:cNvSpPr/>
          <p:nvPr/>
        </p:nvSpPr>
        <p:spPr>
          <a:xfrm>
            <a:off x="5943600" y="4191000"/>
            <a:ext cx="333746" cy="415498"/>
          </a:xfrm>
          <a:prstGeom prst="rect">
            <a:avLst/>
          </a:prstGeom>
        </p:spPr>
        <p:txBody>
          <a:bodyPr wrap="none">
            <a:spAutoFit/>
          </a:bodyPr>
          <a:lstStyle/>
          <a:p>
            <a:r>
              <a:rPr lang="en-US" sz="2100" b="1" dirty="0" smtClean="0">
                <a:solidFill>
                  <a:schemeClr val="bg1"/>
                </a:solidFill>
                <a:latin typeface="Times New Roman" panose="02020603050405020304" pitchFamily="18" charset="0"/>
                <a:cs typeface="Times New Roman" panose="02020603050405020304" pitchFamily="18" charset="0"/>
              </a:rPr>
              <a:t>u</a:t>
            </a:r>
            <a:endParaRPr lang="en-CA" sz="2100" b="1" dirty="0">
              <a:solidFill>
                <a:schemeClr val="bg1"/>
              </a:solidFill>
              <a:latin typeface="Times New Roman" panose="02020603050405020304" pitchFamily="18" charset="0"/>
              <a:cs typeface="Times New Roman" panose="02020603050405020304" pitchFamily="18" charset="0"/>
            </a:endParaRPr>
          </a:p>
        </p:txBody>
      </p:sp>
      <p:cxnSp>
        <p:nvCxnSpPr>
          <p:cNvPr id="14" name="Straight Arrow Connector 13"/>
          <p:cNvCxnSpPr/>
          <p:nvPr/>
        </p:nvCxnSpPr>
        <p:spPr>
          <a:xfrm flipV="1">
            <a:off x="3352800" y="2989218"/>
            <a:ext cx="2072637" cy="2344782"/>
          </a:xfrm>
          <a:prstGeom prst="straightConnector1">
            <a:avLst/>
          </a:prstGeom>
          <a:ln w="28575">
            <a:solidFill>
              <a:schemeClr val="bg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17" name="Rectangle 16"/>
          <p:cNvSpPr/>
          <p:nvPr/>
        </p:nvSpPr>
        <p:spPr>
          <a:xfrm>
            <a:off x="5486400" y="2819400"/>
            <a:ext cx="755335" cy="415498"/>
          </a:xfrm>
          <a:prstGeom prst="rect">
            <a:avLst/>
          </a:prstGeom>
        </p:spPr>
        <p:txBody>
          <a:bodyPr wrap="none">
            <a:spAutoFit/>
          </a:bodyPr>
          <a:lstStyle/>
          <a:p>
            <a:r>
              <a:rPr lang="en-US" sz="2100" b="1" dirty="0" smtClean="0">
                <a:solidFill>
                  <a:schemeClr val="bg1"/>
                </a:solidFill>
                <a:latin typeface="Times New Roman" panose="02020603050405020304" pitchFamily="18" charset="0"/>
                <a:cs typeface="Times New Roman" panose="02020603050405020304" pitchFamily="18" charset="0"/>
              </a:rPr>
              <a:t>u </a:t>
            </a:r>
            <a:r>
              <a:rPr lang="en-US" sz="2100" dirty="0" smtClean="0">
                <a:solidFill>
                  <a:schemeClr val="bg1"/>
                </a:solidFill>
                <a:latin typeface="Times New Roman" panose="02020603050405020304" pitchFamily="18" charset="0"/>
                <a:cs typeface="Times New Roman" panose="02020603050405020304" pitchFamily="18" charset="0"/>
              </a:rPr>
              <a:t>+</a:t>
            </a:r>
            <a:r>
              <a:rPr lang="en-US" sz="2100" b="1" dirty="0" smtClean="0">
                <a:solidFill>
                  <a:schemeClr val="bg1"/>
                </a:solidFill>
                <a:latin typeface="Times New Roman" panose="02020603050405020304" pitchFamily="18" charset="0"/>
                <a:cs typeface="Times New Roman" panose="02020603050405020304" pitchFamily="18" charset="0"/>
              </a:rPr>
              <a:t> v</a:t>
            </a:r>
            <a:endParaRPr lang="en-CA" sz="2100" b="1" dirty="0">
              <a:solidFill>
                <a:schemeClr val="bg1"/>
              </a:solidFill>
              <a:latin typeface="Times New Roman" panose="02020603050405020304" pitchFamily="18" charset="0"/>
              <a:cs typeface="Times New Roman" panose="02020603050405020304" pitchFamily="18" charset="0"/>
            </a:endParaRPr>
          </a:p>
        </p:txBody>
      </p:sp>
      <p:graphicFrame>
        <p:nvGraphicFramePr>
          <p:cNvPr id="15" name="Object 14"/>
          <p:cNvGraphicFramePr>
            <a:graphicFrameLocks noChangeAspect="1"/>
          </p:cNvGraphicFramePr>
          <p:nvPr>
            <p:extLst>
              <p:ext uri="{D42A27DB-BD31-4B8C-83A1-F6EECF244321}">
                <p14:modId xmlns:p14="http://schemas.microsoft.com/office/powerpoint/2010/main" val="2087090995"/>
              </p:ext>
            </p:extLst>
          </p:nvPr>
        </p:nvGraphicFramePr>
        <p:xfrm>
          <a:off x="2133600" y="3124200"/>
          <a:ext cx="2730500" cy="558800"/>
        </p:xfrm>
        <a:graphic>
          <a:graphicData uri="http://schemas.openxmlformats.org/presentationml/2006/ole">
            <mc:AlternateContent xmlns:mc="http://schemas.openxmlformats.org/markup-compatibility/2006">
              <mc:Choice xmlns:v="urn:schemas-microsoft-com:vml" Requires="v">
                <p:oleObj spid="_x0000_s214030" name="Equation" r:id="rId6" imgW="2298600" imgH="507960" progId="Equation.DSMT4">
                  <p:embed/>
                </p:oleObj>
              </mc:Choice>
              <mc:Fallback>
                <p:oleObj name="Equation" r:id="rId6" imgW="2298600" imgH="507960" progId="Equation.DSMT4">
                  <p:embed/>
                  <p:pic>
                    <p:nvPicPr>
                      <p:cNvPr id="0" name=""/>
                      <p:cNvPicPr>
                        <a:picLocks noChangeAspect="1" noChangeArrowheads="1"/>
                      </p:cNvPicPr>
                      <p:nvPr/>
                    </p:nvPicPr>
                    <p:blipFill>
                      <a:blip r:embed="rId7"/>
                      <a:srcRect/>
                      <a:stretch>
                        <a:fillRect/>
                      </a:stretch>
                    </p:blipFill>
                    <p:spPr bwMode="auto">
                      <a:xfrm>
                        <a:off x="2133600" y="3124200"/>
                        <a:ext cx="2730500" cy="55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8" name="Object 17"/>
          <p:cNvGraphicFramePr>
            <a:graphicFrameLocks noChangeAspect="1"/>
          </p:cNvGraphicFramePr>
          <p:nvPr>
            <p:extLst>
              <p:ext uri="{D42A27DB-BD31-4B8C-83A1-F6EECF244321}">
                <p14:modId xmlns:p14="http://schemas.microsoft.com/office/powerpoint/2010/main" val="3932340476"/>
              </p:ext>
            </p:extLst>
          </p:nvPr>
        </p:nvGraphicFramePr>
        <p:xfrm>
          <a:off x="4724400" y="4800600"/>
          <a:ext cx="498475" cy="404812"/>
        </p:xfrm>
        <a:graphic>
          <a:graphicData uri="http://schemas.openxmlformats.org/presentationml/2006/ole">
            <mc:AlternateContent xmlns:mc="http://schemas.openxmlformats.org/markup-compatibility/2006">
              <mc:Choice xmlns:v="urn:schemas-microsoft-com:vml" Requires="v">
                <p:oleObj spid="_x0000_s214031" name="Equation" r:id="rId8" imgW="419040" imgH="368280" progId="Equation.DSMT4">
                  <p:embed/>
                </p:oleObj>
              </mc:Choice>
              <mc:Fallback>
                <p:oleObj name="Equation" r:id="rId8" imgW="419040" imgH="368280" progId="Equation.DSMT4">
                  <p:embed/>
                  <p:pic>
                    <p:nvPicPr>
                      <p:cNvPr id="0" name=""/>
                      <p:cNvPicPr>
                        <a:picLocks noChangeAspect="1" noChangeArrowheads="1"/>
                      </p:cNvPicPr>
                      <p:nvPr/>
                    </p:nvPicPr>
                    <p:blipFill>
                      <a:blip r:embed="rId9"/>
                      <a:srcRect/>
                      <a:stretch>
                        <a:fillRect/>
                      </a:stretch>
                    </p:blipFill>
                    <p:spPr bwMode="auto">
                      <a:xfrm>
                        <a:off x="4724400" y="4800600"/>
                        <a:ext cx="498475" cy="404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9" name="Object 18"/>
          <p:cNvGraphicFramePr>
            <a:graphicFrameLocks noChangeAspect="1"/>
          </p:cNvGraphicFramePr>
          <p:nvPr>
            <p:extLst>
              <p:ext uri="{D42A27DB-BD31-4B8C-83A1-F6EECF244321}">
                <p14:modId xmlns:p14="http://schemas.microsoft.com/office/powerpoint/2010/main" val="4142676800"/>
              </p:ext>
            </p:extLst>
          </p:nvPr>
        </p:nvGraphicFramePr>
        <p:xfrm>
          <a:off x="2514600" y="4648200"/>
          <a:ext cx="498475" cy="404812"/>
        </p:xfrm>
        <a:graphic>
          <a:graphicData uri="http://schemas.openxmlformats.org/presentationml/2006/ole">
            <mc:AlternateContent xmlns:mc="http://schemas.openxmlformats.org/markup-compatibility/2006">
              <mc:Choice xmlns:v="urn:schemas-microsoft-com:vml" Requires="v">
                <p:oleObj spid="_x0000_s214032" name="Equation" r:id="rId10" imgW="419040" imgH="368280" progId="Equation.DSMT4">
                  <p:embed/>
                </p:oleObj>
              </mc:Choice>
              <mc:Fallback>
                <p:oleObj name="Equation" r:id="rId10" imgW="419040" imgH="368280" progId="Equation.DSMT4">
                  <p:embed/>
                  <p:pic>
                    <p:nvPicPr>
                      <p:cNvPr id="0" name=""/>
                      <p:cNvPicPr>
                        <a:picLocks noChangeAspect="1" noChangeArrowheads="1"/>
                      </p:cNvPicPr>
                      <p:nvPr/>
                    </p:nvPicPr>
                    <p:blipFill>
                      <a:blip r:embed="rId11"/>
                      <a:srcRect/>
                      <a:stretch>
                        <a:fillRect/>
                      </a:stretch>
                    </p:blipFill>
                    <p:spPr bwMode="auto">
                      <a:xfrm>
                        <a:off x="2514600" y="4648200"/>
                        <a:ext cx="498475" cy="404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9" name="Audio 8">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2"/>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3486419752"/>
      </p:ext>
    </p:extLst>
  </p:cSld>
  <p:clrMapOvr>
    <a:masterClrMapping/>
  </p:clrMapOvr>
  <mc:AlternateContent xmlns:mc="http://schemas.openxmlformats.org/markup-compatibility/2006">
    <mc:Choice xmlns:p14="http://schemas.microsoft.com/office/powerpoint/2010/main" Requires="p14">
      <p:transition spd="slow" p14:dur="2000" advTm="34334"/>
    </mc:Choice>
    <mc:Fallback>
      <p:transition spd="slow" advTm="3433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7"/>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8"/>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19"/>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5" fill="hold" display="0">
                  <p:stCondLst>
                    <p:cond delay="indefinite"/>
                  </p:stCondLst>
                  <p:endCondLst>
                    <p:cond evt="onStopAudio" delay="0">
                      <p:tgtEl>
                        <p:sldTgt/>
                      </p:tgtEl>
                    </p:cond>
                  </p:endCondLst>
                </p:cTn>
                <p:tgtEl>
                  <p:spTgt spid="9"/>
                </p:tgtEl>
              </p:cMediaNode>
            </p:audio>
          </p:childTnLst>
        </p:cTn>
      </p:par>
    </p:tnLst>
    <p:bldLst>
      <p:bldP spid="17"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a:t>
            </a:r>
            <a:endParaRPr lang="en-CA" dirty="0"/>
          </a:p>
        </p:txBody>
      </p:sp>
      <p:sp>
        <p:nvSpPr>
          <p:cNvPr id="3" name="Content Placeholder 2"/>
          <p:cNvSpPr>
            <a:spLocks noGrp="1"/>
          </p:cNvSpPr>
          <p:nvPr>
            <p:ph idx="1"/>
          </p:nvPr>
        </p:nvSpPr>
        <p:spPr>
          <a:xfrm>
            <a:off x="457200" y="1600200"/>
            <a:ext cx="8382000" cy="4525963"/>
          </a:xfrm>
        </p:spPr>
        <p:txBody>
          <a:bodyPr/>
          <a:lstStyle/>
          <a:p>
            <a:r>
              <a:rPr lang="en-US" dirty="0" smtClean="0"/>
              <a:t>For example,                       and                        are orthogonal</a:t>
            </a:r>
          </a:p>
        </p:txBody>
      </p:sp>
      <p:sp>
        <p:nvSpPr>
          <p:cNvPr id="4" name="Footer Placeholder 3"/>
          <p:cNvSpPr>
            <a:spLocks noGrp="1"/>
          </p:cNvSpPr>
          <p:nvPr>
            <p:ph type="ftr" sz="quarter" idx="11"/>
          </p:nvPr>
        </p:nvSpPr>
        <p:spPr/>
        <p:txBody>
          <a:bodyPr/>
          <a:lstStyle/>
          <a:p>
            <a:r>
              <a:rPr lang="en-CA" smtClean="0"/>
              <a:t>Orthogonality</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pPr/>
              <a:t>8</a:t>
            </a:fld>
            <a:endParaRPr lang="en-CA"/>
          </a:p>
        </p:txBody>
      </p:sp>
      <p:graphicFrame>
        <p:nvGraphicFramePr>
          <p:cNvPr id="7" name="Object 6"/>
          <p:cNvGraphicFramePr>
            <a:graphicFrameLocks noChangeAspect="1"/>
          </p:cNvGraphicFramePr>
          <p:nvPr>
            <p:extLst>
              <p:ext uri="{D42A27DB-BD31-4B8C-83A1-F6EECF244321}">
                <p14:modId xmlns:p14="http://schemas.microsoft.com/office/powerpoint/2010/main" val="651742336"/>
              </p:ext>
            </p:extLst>
          </p:nvPr>
        </p:nvGraphicFramePr>
        <p:xfrm>
          <a:off x="2546350" y="1447800"/>
          <a:ext cx="1176338" cy="808038"/>
        </p:xfrm>
        <a:graphic>
          <a:graphicData uri="http://schemas.openxmlformats.org/presentationml/2006/ole">
            <mc:AlternateContent xmlns:mc="http://schemas.openxmlformats.org/markup-compatibility/2006">
              <mc:Choice xmlns:v="urn:schemas-microsoft-com:vml" Requires="v">
                <p:oleObj spid="_x0000_s209959" name="Equation" r:id="rId6" imgW="990360" imgH="736560" progId="Equation.DSMT4">
                  <p:embed/>
                </p:oleObj>
              </mc:Choice>
              <mc:Fallback>
                <p:oleObj name="Equation" r:id="rId6" imgW="990360" imgH="736560" progId="Equation.DSMT4">
                  <p:embed/>
                  <p:pic>
                    <p:nvPicPr>
                      <p:cNvPr id="0" name=""/>
                      <p:cNvPicPr>
                        <a:picLocks noChangeAspect="1" noChangeArrowheads="1"/>
                      </p:cNvPicPr>
                      <p:nvPr/>
                    </p:nvPicPr>
                    <p:blipFill>
                      <a:blip r:embed="rId7"/>
                      <a:srcRect/>
                      <a:stretch>
                        <a:fillRect/>
                      </a:stretch>
                    </p:blipFill>
                    <p:spPr bwMode="auto">
                      <a:xfrm>
                        <a:off x="2546350" y="1447800"/>
                        <a:ext cx="1176338" cy="808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5" name="Object 14"/>
          <p:cNvGraphicFramePr>
            <a:graphicFrameLocks noChangeAspect="1"/>
          </p:cNvGraphicFramePr>
          <p:nvPr>
            <p:extLst>
              <p:ext uri="{D42A27DB-BD31-4B8C-83A1-F6EECF244321}">
                <p14:modId xmlns:p14="http://schemas.microsoft.com/office/powerpoint/2010/main" val="2988414097"/>
              </p:ext>
            </p:extLst>
          </p:nvPr>
        </p:nvGraphicFramePr>
        <p:xfrm>
          <a:off x="4343400" y="1447800"/>
          <a:ext cx="1357313" cy="808038"/>
        </p:xfrm>
        <a:graphic>
          <a:graphicData uri="http://schemas.openxmlformats.org/presentationml/2006/ole">
            <mc:AlternateContent xmlns:mc="http://schemas.openxmlformats.org/markup-compatibility/2006">
              <mc:Choice xmlns:v="urn:schemas-microsoft-com:vml" Requires="v">
                <p:oleObj spid="_x0000_s209960" name="Equation" r:id="rId8" imgW="1143000" imgH="736560" progId="Equation.DSMT4">
                  <p:embed/>
                </p:oleObj>
              </mc:Choice>
              <mc:Fallback>
                <p:oleObj name="Equation" r:id="rId8" imgW="1143000" imgH="736560" progId="Equation.DSMT4">
                  <p:embed/>
                  <p:pic>
                    <p:nvPicPr>
                      <p:cNvPr id="0" name=""/>
                      <p:cNvPicPr>
                        <a:picLocks noChangeAspect="1" noChangeArrowheads="1"/>
                      </p:cNvPicPr>
                      <p:nvPr/>
                    </p:nvPicPr>
                    <p:blipFill>
                      <a:blip r:embed="rId9"/>
                      <a:srcRect/>
                      <a:stretch>
                        <a:fillRect/>
                      </a:stretch>
                    </p:blipFill>
                    <p:spPr bwMode="auto">
                      <a:xfrm>
                        <a:off x="4343400" y="1447800"/>
                        <a:ext cx="1357313" cy="808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7" name="Object 16"/>
          <p:cNvGraphicFramePr>
            <a:graphicFrameLocks noChangeAspect="1"/>
          </p:cNvGraphicFramePr>
          <p:nvPr>
            <p:extLst>
              <p:ext uri="{D42A27DB-BD31-4B8C-83A1-F6EECF244321}">
                <p14:modId xmlns:p14="http://schemas.microsoft.com/office/powerpoint/2010/main" val="4276663464"/>
              </p:ext>
            </p:extLst>
          </p:nvPr>
        </p:nvGraphicFramePr>
        <p:xfrm>
          <a:off x="2133600" y="2362200"/>
          <a:ext cx="3860800" cy="808038"/>
        </p:xfrm>
        <a:graphic>
          <a:graphicData uri="http://schemas.openxmlformats.org/presentationml/2006/ole">
            <mc:AlternateContent xmlns:mc="http://schemas.openxmlformats.org/markup-compatibility/2006">
              <mc:Choice xmlns:v="urn:schemas-microsoft-com:vml" Requires="v">
                <p:oleObj spid="_x0000_s209961" name="Equation" r:id="rId10" imgW="3251160" imgH="736560" progId="Equation.DSMT4">
                  <p:embed/>
                </p:oleObj>
              </mc:Choice>
              <mc:Fallback>
                <p:oleObj name="Equation" r:id="rId10" imgW="3251160" imgH="736560" progId="Equation.DSMT4">
                  <p:embed/>
                  <p:pic>
                    <p:nvPicPr>
                      <p:cNvPr id="0" name=""/>
                      <p:cNvPicPr>
                        <a:picLocks noChangeAspect="1" noChangeArrowheads="1"/>
                      </p:cNvPicPr>
                      <p:nvPr/>
                    </p:nvPicPr>
                    <p:blipFill>
                      <a:blip r:embed="rId11"/>
                      <a:srcRect/>
                      <a:stretch>
                        <a:fillRect/>
                      </a:stretch>
                    </p:blipFill>
                    <p:spPr bwMode="auto">
                      <a:xfrm>
                        <a:off x="2133600" y="2362200"/>
                        <a:ext cx="3860800" cy="808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8" name="Object 17"/>
          <p:cNvGraphicFramePr>
            <a:graphicFrameLocks noChangeAspect="1"/>
          </p:cNvGraphicFramePr>
          <p:nvPr>
            <p:extLst>
              <p:ext uri="{D42A27DB-BD31-4B8C-83A1-F6EECF244321}">
                <p14:modId xmlns:p14="http://schemas.microsoft.com/office/powerpoint/2010/main" val="122233372"/>
              </p:ext>
            </p:extLst>
          </p:nvPr>
        </p:nvGraphicFramePr>
        <p:xfrm>
          <a:off x="685800" y="3886200"/>
          <a:ext cx="2895600" cy="458788"/>
        </p:xfrm>
        <a:graphic>
          <a:graphicData uri="http://schemas.openxmlformats.org/presentationml/2006/ole">
            <mc:AlternateContent xmlns:mc="http://schemas.openxmlformats.org/markup-compatibility/2006">
              <mc:Choice xmlns:v="urn:schemas-microsoft-com:vml" Requires="v">
                <p:oleObj spid="_x0000_s209962" name="Equation" r:id="rId12" imgW="2438280" imgH="419040" progId="Equation.DSMT4">
                  <p:embed/>
                </p:oleObj>
              </mc:Choice>
              <mc:Fallback>
                <p:oleObj name="Equation" r:id="rId12" imgW="2438280" imgH="419040" progId="Equation.DSMT4">
                  <p:embed/>
                  <p:pic>
                    <p:nvPicPr>
                      <p:cNvPr id="0" name=""/>
                      <p:cNvPicPr>
                        <a:picLocks noChangeAspect="1" noChangeArrowheads="1"/>
                      </p:cNvPicPr>
                      <p:nvPr/>
                    </p:nvPicPr>
                    <p:blipFill>
                      <a:blip r:embed="rId13"/>
                      <a:srcRect/>
                      <a:stretch>
                        <a:fillRect/>
                      </a:stretch>
                    </p:blipFill>
                    <p:spPr bwMode="auto">
                      <a:xfrm>
                        <a:off x="685800" y="3886200"/>
                        <a:ext cx="2895600" cy="458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9" name="Object 18"/>
          <p:cNvGraphicFramePr>
            <a:graphicFrameLocks noChangeAspect="1"/>
          </p:cNvGraphicFramePr>
          <p:nvPr>
            <p:extLst>
              <p:ext uri="{D42A27DB-BD31-4B8C-83A1-F6EECF244321}">
                <p14:modId xmlns:p14="http://schemas.microsoft.com/office/powerpoint/2010/main" val="2873416423"/>
              </p:ext>
            </p:extLst>
          </p:nvPr>
        </p:nvGraphicFramePr>
        <p:xfrm>
          <a:off x="923925" y="4495800"/>
          <a:ext cx="3030538" cy="458788"/>
        </p:xfrm>
        <a:graphic>
          <a:graphicData uri="http://schemas.openxmlformats.org/presentationml/2006/ole">
            <mc:AlternateContent xmlns:mc="http://schemas.openxmlformats.org/markup-compatibility/2006">
              <mc:Choice xmlns:v="urn:schemas-microsoft-com:vml" Requires="v">
                <p:oleObj spid="_x0000_s209963" name="Equation" r:id="rId14" imgW="2552400" imgH="419040" progId="Equation.DSMT4">
                  <p:embed/>
                </p:oleObj>
              </mc:Choice>
              <mc:Fallback>
                <p:oleObj name="Equation" r:id="rId14" imgW="2552400" imgH="419040" progId="Equation.DSMT4">
                  <p:embed/>
                  <p:pic>
                    <p:nvPicPr>
                      <p:cNvPr id="0" name=""/>
                      <p:cNvPicPr>
                        <a:picLocks noChangeAspect="1" noChangeArrowheads="1"/>
                      </p:cNvPicPr>
                      <p:nvPr/>
                    </p:nvPicPr>
                    <p:blipFill>
                      <a:blip r:embed="rId15"/>
                      <a:srcRect/>
                      <a:stretch>
                        <a:fillRect/>
                      </a:stretch>
                    </p:blipFill>
                    <p:spPr bwMode="auto">
                      <a:xfrm>
                        <a:off x="923925" y="4495800"/>
                        <a:ext cx="3030538" cy="458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0" name="Object 19"/>
          <p:cNvGraphicFramePr>
            <a:graphicFrameLocks noChangeAspect="1"/>
          </p:cNvGraphicFramePr>
          <p:nvPr>
            <p:extLst>
              <p:ext uri="{D42A27DB-BD31-4B8C-83A1-F6EECF244321}">
                <p14:modId xmlns:p14="http://schemas.microsoft.com/office/powerpoint/2010/main" val="887756443"/>
              </p:ext>
            </p:extLst>
          </p:nvPr>
        </p:nvGraphicFramePr>
        <p:xfrm>
          <a:off x="1133475" y="5105400"/>
          <a:ext cx="3362325" cy="458788"/>
        </p:xfrm>
        <a:graphic>
          <a:graphicData uri="http://schemas.openxmlformats.org/presentationml/2006/ole">
            <mc:AlternateContent xmlns:mc="http://schemas.openxmlformats.org/markup-compatibility/2006">
              <mc:Choice xmlns:v="urn:schemas-microsoft-com:vml" Requires="v">
                <p:oleObj spid="_x0000_s209964" name="Equation" r:id="rId16" imgW="2831760" imgH="419040" progId="Equation.DSMT4">
                  <p:embed/>
                </p:oleObj>
              </mc:Choice>
              <mc:Fallback>
                <p:oleObj name="Equation" r:id="rId16" imgW="2831760" imgH="419040" progId="Equation.DSMT4">
                  <p:embed/>
                  <p:pic>
                    <p:nvPicPr>
                      <p:cNvPr id="0" name=""/>
                      <p:cNvPicPr>
                        <a:picLocks noChangeAspect="1" noChangeArrowheads="1"/>
                      </p:cNvPicPr>
                      <p:nvPr/>
                    </p:nvPicPr>
                    <p:blipFill>
                      <a:blip r:embed="rId17"/>
                      <a:srcRect/>
                      <a:stretch>
                        <a:fillRect/>
                      </a:stretch>
                    </p:blipFill>
                    <p:spPr bwMode="auto">
                      <a:xfrm>
                        <a:off x="1133475" y="5105400"/>
                        <a:ext cx="3362325" cy="458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209946" name="Picture 26" descr="C:\Users\Douglas\Desktop\v1.png"/>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4419600" y="3249555"/>
            <a:ext cx="4511675" cy="2541645"/>
          </a:xfrm>
          <a:prstGeom prst="rect">
            <a:avLst/>
          </a:prstGeom>
          <a:noFill/>
          <a:extLst>
            <a:ext uri="{909E8E84-426E-40DD-AFC4-6F175D3DCCD1}">
              <a14:hiddenFill xmlns:a14="http://schemas.microsoft.com/office/drawing/2010/main">
                <a:solidFill>
                  <a:srgbClr val="FFFFFF"/>
                </a:solidFill>
              </a14:hiddenFill>
            </a:ext>
          </a:extLst>
        </p:spPr>
      </p:pic>
      <p:pic>
        <p:nvPicPr>
          <p:cNvPr id="22" name="Audio 21">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9"/>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1292986359"/>
      </p:ext>
    </p:extLst>
  </p:cSld>
  <p:clrMapOvr>
    <a:masterClrMapping/>
  </p:clrMapOvr>
  <mc:AlternateContent xmlns:mc="http://schemas.openxmlformats.org/markup-compatibility/2006">
    <mc:Choice xmlns:p14="http://schemas.microsoft.com/office/powerpoint/2010/main" Requires="p14">
      <p:transition spd="slow" p14:dur="2000" advTm="153835"/>
    </mc:Choice>
    <mc:Fallback>
      <p:transition spd="slow" advTm="15383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2"/>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0"/>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0994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7" fill="hold" display="0">
                  <p:stCondLst>
                    <p:cond delay="indefinite"/>
                  </p:stCondLst>
                  <p:endCondLst>
                    <p:cond evt="onStopAudio" delay="0">
                      <p:tgtEl>
                        <p:sldTgt/>
                      </p:tgtEl>
                    </p:cond>
                  </p:endCondLst>
                </p:cTn>
                <p:tgtEl>
                  <p:spTgt spid="22"/>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a:t>
            </a:r>
            <a:endParaRPr lang="en-CA" dirty="0"/>
          </a:p>
        </p:txBody>
      </p:sp>
      <p:sp>
        <p:nvSpPr>
          <p:cNvPr id="3" name="Content Placeholder 2"/>
          <p:cNvSpPr>
            <a:spLocks noGrp="1"/>
          </p:cNvSpPr>
          <p:nvPr>
            <p:ph idx="1"/>
          </p:nvPr>
        </p:nvSpPr>
        <p:spPr>
          <a:xfrm>
            <a:off x="457200" y="1600200"/>
            <a:ext cx="8382000" cy="4525963"/>
          </a:xfrm>
        </p:spPr>
        <p:txBody>
          <a:bodyPr/>
          <a:lstStyle/>
          <a:p>
            <a:r>
              <a:rPr lang="en-US" dirty="0" smtClean="0"/>
              <a:t>Following this </a:t>
            </a:r>
            <a:r>
              <a:rPr lang="en-US" dirty="0"/>
              <a:t>topic</a:t>
            </a:r>
            <a:r>
              <a:rPr lang="en-US" dirty="0" smtClean="0"/>
              <a:t>, you now</a:t>
            </a:r>
          </a:p>
          <a:p>
            <a:pPr lvl="1"/>
            <a:r>
              <a:rPr lang="en-US" dirty="0" smtClean="0"/>
              <a:t>Understand the Pythagorean theorem</a:t>
            </a:r>
            <a:br>
              <a:rPr lang="en-US" dirty="0" smtClean="0"/>
            </a:br>
            <a:r>
              <a:rPr lang="en-US" dirty="0" smtClean="0"/>
              <a:t>applies to orthogonal vectors</a:t>
            </a:r>
          </a:p>
          <a:p>
            <a:pPr lvl="1"/>
            <a:r>
              <a:rPr lang="en-US" dirty="0" smtClean="0"/>
              <a:t>Understand the proof</a:t>
            </a:r>
          </a:p>
          <a:p>
            <a:pPr lvl="1"/>
            <a:r>
              <a:rPr lang="en-US" dirty="0" smtClean="0"/>
              <a:t>Have seen an example in </a:t>
            </a:r>
            <a:r>
              <a:rPr lang="en-US" b="1" dirty="0" smtClean="0">
                <a:latin typeface="Times New Roman" panose="02020603050405020304" pitchFamily="18" charset="0"/>
              </a:rPr>
              <a:t>R</a:t>
            </a:r>
            <a:r>
              <a:rPr lang="en-US" baseline="30000" dirty="0" smtClean="0">
                <a:latin typeface="Times New Roman" panose="02020603050405020304" pitchFamily="18" charset="0"/>
              </a:rPr>
              <a:t>2</a:t>
            </a:r>
            <a:endParaRPr lang="en-US" dirty="0">
              <a:latin typeface="Times New Roman" panose="02020603050405020304" pitchFamily="18" charset="0"/>
            </a:endParaRPr>
          </a:p>
        </p:txBody>
      </p:sp>
      <p:sp>
        <p:nvSpPr>
          <p:cNvPr id="4" name="Footer Placeholder 3"/>
          <p:cNvSpPr>
            <a:spLocks noGrp="1"/>
          </p:cNvSpPr>
          <p:nvPr>
            <p:ph type="ftr" sz="quarter" idx="11"/>
          </p:nvPr>
        </p:nvSpPr>
        <p:spPr/>
        <p:txBody>
          <a:bodyPr/>
          <a:lstStyle/>
          <a:p>
            <a:r>
              <a:rPr lang="en-CA" smtClean="0"/>
              <a:t>Orthogonality</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pPr/>
              <a:t>9</a:t>
            </a:fld>
            <a:endParaRPr lang="en-CA"/>
          </a:p>
        </p:txBody>
      </p:sp>
      <p:pic>
        <p:nvPicPr>
          <p:cNvPr id="8" name="Audio 7">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163819023"/>
      </p:ext>
    </p:extLst>
  </p:cSld>
  <p:clrMapOvr>
    <a:masterClrMapping/>
  </p:clrMapOvr>
  <mc:AlternateContent xmlns:mc="http://schemas.openxmlformats.org/markup-compatibility/2006">
    <mc:Choice xmlns:p14="http://schemas.microsoft.com/office/powerpoint/2010/main" Requires="p14">
      <p:transition spd="slow" p14:dur="2000" advTm="35489"/>
    </mc:Choice>
    <mc:Fallback>
      <p:transition spd="slow" advTm="3548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8"/>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References</a:t>
            </a:r>
            <a:endParaRPr lang="en-CA" dirty="0"/>
          </a:p>
        </p:txBody>
      </p:sp>
      <p:sp>
        <p:nvSpPr>
          <p:cNvPr id="3" name="Content Placeholder 2"/>
          <p:cNvSpPr>
            <a:spLocks noGrp="1"/>
          </p:cNvSpPr>
          <p:nvPr>
            <p:ph idx="1"/>
          </p:nvPr>
        </p:nvSpPr>
        <p:spPr>
          <a:xfrm>
            <a:off x="457200" y="1600200"/>
            <a:ext cx="8534400" cy="4525963"/>
          </a:xfrm>
        </p:spPr>
        <p:txBody>
          <a:bodyPr>
            <a:normAutofit/>
          </a:bodyPr>
          <a:lstStyle/>
          <a:p>
            <a:pPr marL="0" indent="0">
              <a:buNone/>
            </a:pPr>
            <a:r>
              <a:rPr lang="en-CA" dirty="0"/>
              <a:t>[</a:t>
            </a:r>
            <a:r>
              <a:rPr lang="en-CA" dirty="0" smtClean="0"/>
              <a:t>1]	</a:t>
            </a:r>
            <a:r>
              <a:rPr lang="en-CA" dirty="0"/>
              <a:t> </a:t>
            </a:r>
            <a:r>
              <a:rPr lang="en-CA" dirty="0"/>
              <a:t>https://en.wikipedia.org/wiki/Orthogonality</a:t>
            </a:r>
            <a:endParaRPr lang="en-CA" dirty="0" smtClean="0"/>
          </a:p>
        </p:txBody>
      </p:sp>
      <p:sp>
        <p:nvSpPr>
          <p:cNvPr id="4" name="Footer Placeholder 3"/>
          <p:cNvSpPr>
            <a:spLocks noGrp="1"/>
          </p:cNvSpPr>
          <p:nvPr>
            <p:ph type="ftr" sz="quarter" idx="11"/>
          </p:nvPr>
        </p:nvSpPr>
        <p:spPr/>
        <p:txBody>
          <a:bodyPr/>
          <a:lstStyle/>
          <a:p>
            <a:r>
              <a:rPr lang="en-CA" smtClean="0"/>
              <a:t>Orthogonality</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pPr/>
              <a:t>10</a:t>
            </a:fld>
            <a:endParaRPr lang="en-CA"/>
          </a:p>
        </p:txBody>
      </p:sp>
      <p:pic>
        <p:nvPicPr>
          <p:cNvPr id="5" name="Audio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1740462976"/>
      </p:ext>
    </p:extLst>
  </p:cSld>
  <p:clrMapOvr>
    <a:masterClrMapping/>
  </p:clrMapOvr>
  <mc:AlternateContent xmlns:mc="http://schemas.openxmlformats.org/markup-compatibility/2006" xmlns:p14="http://schemas.microsoft.com/office/powerpoint/2010/main">
    <mc:Choice Requires="p14">
      <p:transition spd="slow" p14:dur="2000" advTm="3640"/>
    </mc:Choice>
    <mc:Fallback xmlns="">
      <p:transition spd="slow" advTm="364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Acknowledgments</a:t>
            </a:r>
            <a:endParaRPr lang="en-CA" dirty="0"/>
          </a:p>
        </p:txBody>
      </p:sp>
      <p:sp>
        <p:nvSpPr>
          <p:cNvPr id="3" name="Content Placeholder 2"/>
          <p:cNvSpPr>
            <a:spLocks noGrp="1"/>
          </p:cNvSpPr>
          <p:nvPr>
            <p:ph idx="1"/>
          </p:nvPr>
        </p:nvSpPr>
        <p:spPr/>
        <p:txBody>
          <a:bodyPr>
            <a:normAutofit/>
          </a:bodyPr>
          <a:lstStyle/>
          <a:p>
            <a:pPr marL="0" indent="0">
              <a:buNone/>
            </a:pPr>
            <a:r>
              <a:rPr lang="en-CA" sz="1800" dirty="0" smtClean="0"/>
              <a:t>None so far.</a:t>
            </a:r>
            <a:endParaRPr lang="en-CA" sz="1800" dirty="0"/>
          </a:p>
        </p:txBody>
      </p:sp>
      <p:sp>
        <p:nvSpPr>
          <p:cNvPr id="4" name="Footer Placeholder 3"/>
          <p:cNvSpPr>
            <a:spLocks noGrp="1"/>
          </p:cNvSpPr>
          <p:nvPr>
            <p:ph type="ftr" sz="quarter" idx="11"/>
          </p:nvPr>
        </p:nvSpPr>
        <p:spPr/>
        <p:txBody>
          <a:bodyPr/>
          <a:lstStyle/>
          <a:p>
            <a:r>
              <a:rPr lang="en-CA" smtClean="0"/>
              <a:t>Orthogonality</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pPr/>
              <a:t>11</a:t>
            </a:fld>
            <a:endParaRPr lang="en-CA"/>
          </a:p>
        </p:txBody>
      </p:sp>
      <p:pic>
        <p:nvPicPr>
          <p:cNvPr id="5" name="Audio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886795597"/>
      </p:ext>
    </p:extLst>
  </p:cSld>
  <p:clrMapOvr>
    <a:masterClrMapping/>
  </p:clrMapOvr>
  <mc:AlternateContent xmlns:mc="http://schemas.openxmlformats.org/markup-compatibility/2006" xmlns:p14="http://schemas.microsoft.com/office/powerpoint/2010/main">
    <mc:Choice Requires="p14">
      <p:transition spd="slow" p14:dur="2000" advTm="1723"/>
    </mc:Choice>
    <mc:Fallback xmlns="">
      <p:transition spd="slow" advTm="172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Colophon </a:t>
            </a:r>
          </a:p>
        </p:txBody>
      </p:sp>
      <p:sp>
        <p:nvSpPr>
          <p:cNvPr id="3" name="Content Placeholder 2"/>
          <p:cNvSpPr>
            <a:spLocks noGrp="1"/>
          </p:cNvSpPr>
          <p:nvPr>
            <p:ph idx="1"/>
          </p:nvPr>
        </p:nvSpPr>
        <p:spPr/>
        <p:txBody>
          <a:bodyPr>
            <a:normAutofit/>
          </a:bodyPr>
          <a:lstStyle/>
          <a:p>
            <a:pPr marL="0" indent="0">
              <a:buNone/>
            </a:pPr>
            <a:r>
              <a:rPr lang="en-CA" sz="1800" dirty="0" smtClean="0"/>
              <a:t>These slides were prepared using the Cambria typeface. Mathematical equations use </a:t>
            </a:r>
            <a:r>
              <a:rPr lang="en-CA" sz="1800" dirty="0" smtClean="0">
                <a:latin typeface="Times New Roman" panose="02020603050405020304" pitchFamily="18" charset="0"/>
              </a:rPr>
              <a:t>Times New Roman</a:t>
            </a:r>
            <a:r>
              <a:rPr lang="en-CA" sz="1800" dirty="0" smtClean="0"/>
              <a:t>, and source code is presented using </a:t>
            </a:r>
            <a:r>
              <a:rPr lang="en-CA" sz="1800" dirty="0" smtClean="0">
                <a:latin typeface="Consolas" panose="020B0609020204030204" pitchFamily="49" charset="0"/>
                <a:cs typeface="Consolas" panose="020B0609020204030204" pitchFamily="49" charset="0"/>
              </a:rPr>
              <a:t>Consolas</a:t>
            </a:r>
            <a:r>
              <a:rPr lang="en-CA" sz="1800" dirty="0" smtClean="0"/>
              <a:t>.</a:t>
            </a:r>
          </a:p>
          <a:p>
            <a:pPr marL="0" indent="0">
              <a:buNone/>
            </a:pPr>
            <a:endParaRPr lang="en-CA" sz="1800" dirty="0" smtClean="0"/>
          </a:p>
          <a:p>
            <a:pPr marL="0" indent="0">
              <a:buNone/>
            </a:pPr>
            <a:r>
              <a:rPr lang="en-CA" sz="1800" dirty="0" smtClean="0"/>
              <a:t>The </a:t>
            </a:r>
            <a:r>
              <a:rPr lang="en-CA" sz="1800" dirty="0"/>
              <a:t>photographs of </a:t>
            </a:r>
            <a:r>
              <a:rPr lang="en-CA" sz="1800" dirty="0" smtClean="0"/>
              <a:t>flowers and a monarch butter appearing </a:t>
            </a:r>
            <a:r>
              <a:rPr lang="en-CA" sz="1800" dirty="0"/>
              <a:t>on the title slide and accenting the top of each other slide were taken at the Royal Botanical Gardens </a:t>
            </a:r>
            <a:r>
              <a:rPr lang="en-CA" sz="1800" dirty="0" smtClean="0"/>
              <a:t>in October of 2017 by </a:t>
            </a:r>
            <a:r>
              <a:rPr lang="en-CA" sz="1800" dirty="0"/>
              <a:t>Douglas Wilhelm Harder. Please see</a:t>
            </a:r>
          </a:p>
          <a:p>
            <a:pPr marL="0" indent="0" algn="ctr">
              <a:buNone/>
            </a:pPr>
            <a:r>
              <a:rPr lang="en-CA" sz="1800" dirty="0"/>
              <a:t>https://www.rbg.ca/</a:t>
            </a:r>
          </a:p>
          <a:p>
            <a:pPr marL="0" indent="0">
              <a:buNone/>
            </a:pPr>
            <a:r>
              <a:rPr lang="en-CA" sz="1800" dirty="0" smtClean="0"/>
              <a:t>for </a:t>
            </a:r>
            <a:r>
              <a:rPr lang="en-CA" sz="1800" dirty="0"/>
              <a:t>more information.</a:t>
            </a:r>
          </a:p>
        </p:txBody>
      </p:sp>
      <p:pic>
        <p:nvPicPr>
          <p:cNvPr id="4"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635897" y="4538542"/>
            <a:ext cx="3240360" cy="2163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4"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010400" y="3733800"/>
            <a:ext cx="1981200" cy="29678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5" name="Picture 3"/>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47773" y="4568054"/>
            <a:ext cx="3357428" cy="2133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Footer Placeholder 4"/>
          <p:cNvSpPr>
            <a:spLocks noGrp="1"/>
          </p:cNvSpPr>
          <p:nvPr>
            <p:ph type="ftr" sz="quarter" idx="11"/>
          </p:nvPr>
        </p:nvSpPr>
        <p:spPr/>
        <p:txBody>
          <a:bodyPr/>
          <a:lstStyle/>
          <a:p>
            <a:r>
              <a:rPr lang="en-CA" smtClean="0"/>
              <a:t>Orthogonality</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pPr/>
              <a:t>12</a:t>
            </a:fld>
            <a:endParaRPr lang="en-CA"/>
          </a:p>
        </p:txBody>
      </p:sp>
      <p:pic>
        <p:nvPicPr>
          <p:cNvPr id="6" name="Audio 5">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1131585356"/>
      </p:ext>
    </p:extLst>
  </p:cSld>
  <p:clrMapOvr>
    <a:masterClrMapping/>
  </p:clrMapOvr>
  <mc:AlternateContent xmlns:mc="http://schemas.openxmlformats.org/markup-compatibility/2006" xmlns:p14="http://schemas.microsoft.com/office/powerpoint/2010/main">
    <mc:Choice Requires="p14">
      <p:transition spd="slow" p14:dur="2000" advTm="1431"/>
    </mc:Choice>
    <mc:Fallback xmlns="">
      <p:transition spd="slow" advTm="143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Disclaimer</a:t>
            </a:r>
          </a:p>
        </p:txBody>
      </p:sp>
      <p:sp>
        <p:nvSpPr>
          <p:cNvPr id="3" name="Content Placeholder 2"/>
          <p:cNvSpPr>
            <a:spLocks noGrp="1"/>
          </p:cNvSpPr>
          <p:nvPr>
            <p:ph idx="1"/>
          </p:nvPr>
        </p:nvSpPr>
        <p:spPr/>
        <p:txBody>
          <a:bodyPr/>
          <a:lstStyle/>
          <a:p>
            <a:pPr marL="0" indent="0" algn="just">
              <a:buNone/>
            </a:pPr>
            <a:r>
              <a:rPr lang="en-CA" dirty="0"/>
              <a:t>These slides are provided for the </a:t>
            </a:r>
            <a:r>
              <a:rPr lang="en-CA" cap="small" smtClean="0"/>
              <a:t>ne</a:t>
            </a:r>
            <a:r>
              <a:rPr lang="en-CA" smtClean="0"/>
              <a:t> 112 </a:t>
            </a:r>
            <a:r>
              <a:rPr lang="en-CA" i="1" dirty="0" smtClean="0"/>
              <a:t>Linear algebra for nanotechnology engineering</a:t>
            </a:r>
            <a:r>
              <a:rPr lang="en-CA" dirty="0" smtClean="0"/>
              <a:t> course taught at the University of Waterloo. </a:t>
            </a:r>
            <a:r>
              <a:rPr lang="en-CA" dirty="0"/>
              <a:t>The material in it reflects the authors’ best judgment in light of the information available to them at the time of preparation. Any reliance on these course slides by any party for any other purpose are the responsibility of such parties. The authors accept no responsibility for damages, if any, suffered by any party as a result of decisions made or actions based on these course slides for any other purpose than that for which it was intended.</a:t>
            </a:r>
          </a:p>
          <a:p>
            <a:pPr marL="0" indent="0">
              <a:buNone/>
            </a:pPr>
            <a:endParaRPr lang="en-CA" dirty="0"/>
          </a:p>
        </p:txBody>
      </p:sp>
      <p:sp>
        <p:nvSpPr>
          <p:cNvPr id="4" name="Footer Placeholder 3"/>
          <p:cNvSpPr>
            <a:spLocks noGrp="1"/>
          </p:cNvSpPr>
          <p:nvPr>
            <p:ph type="ftr" sz="quarter" idx="11"/>
          </p:nvPr>
        </p:nvSpPr>
        <p:spPr/>
        <p:txBody>
          <a:bodyPr/>
          <a:lstStyle/>
          <a:p>
            <a:r>
              <a:rPr lang="en-CA" smtClean="0"/>
              <a:t>Orthogonality</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pPr/>
              <a:t>13</a:t>
            </a:fld>
            <a:endParaRPr lang="en-CA"/>
          </a:p>
        </p:txBody>
      </p:sp>
      <p:pic>
        <p:nvPicPr>
          <p:cNvPr id="5" name="Audio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4272497073"/>
      </p:ext>
    </p:extLst>
  </p:cSld>
  <p:clrMapOvr>
    <a:masterClrMapping/>
  </p:clrMapOvr>
  <mc:AlternateContent xmlns:mc="http://schemas.openxmlformats.org/markup-compatibility/2006" xmlns:p14="http://schemas.microsoft.com/office/powerpoint/2010/main">
    <mc:Choice Requires="p14">
      <p:transition spd="slow" p14:dur="2000" advTm="3179"/>
    </mc:Choice>
    <mc:Fallback xmlns="">
      <p:transition spd="slow" advTm="317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TIMING" val="|6|8.6"/>
</p:tagLst>
</file>

<file path=ppt/tags/tag2.xml><?xml version="1.0" encoding="utf-8"?>
<p:tagLst xmlns:a="http://schemas.openxmlformats.org/drawingml/2006/main" xmlns:r="http://schemas.openxmlformats.org/officeDocument/2006/relationships" xmlns:p="http://schemas.openxmlformats.org/presentationml/2006/main">
  <p:tag name="TIMING" val="|14.6|7.8|13.4|10.9"/>
</p:tagLst>
</file>

<file path=ppt/tags/tag3.xml><?xml version="1.0" encoding="utf-8"?>
<p:tagLst xmlns:a="http://schemas.openxmlformats.org/drawingml/2006/main" xmlns:r="http://schemas.openxmlformats.org/officeDocument/2006/relationships" xmlns:p="http://schemas.openxmlformats.org/presentationml/2006/main">
  <p:tag name="TIMING" val="|6.1|7.9|23.3|22"/>
</p:tagLst>
</file>

<file path=ppt/tags/tag4.xml><?xml version="1.0" encoding="utf-8"?>
<p:tagLst xmlns:a="http://schemas.openxmlformats.org/drawingml/2006/main" xmlns:r="http://schemas.openxmlformats.org/officeDocument/2006/relationships" xmlns:p="http://schemas.openxmlformats.org/presentationml/2006/main">
  <p:tag name="TIMING" val="|23.4|25.4|1.1|23.1|17.2|13.5|18.3|11.7|15.6|20.3|10.7|14.2|7|14.7"/>
</p:tagLst>
</file>

<file path=ppt/tags/tag5.xml><?xml version="1.0" encoding="utf-8"?>
<p:tagLst xmlns:a="http://schemas.openxmlformats.org/drawingml/2006/main" xmlns:r="http://schemas.openxmlformats.org/officeDocument/2006/relationships" xmlns:p="http://schemas.openxmlformats.org/presentationml/2006/main">
  <p:tag name="TIMING" val="|7|5.4|3.1|5.2"/>
</p:tagLst>
</file>

<file path=ppt/tags/tag6.xml><?xml version="1.0" encoding="utf-8"?>
<p:tagLst xmlns:a="http://schemas.openxmlformats.org/drawingml/2006/main" xmlns:r="http://schemas.openxmlformats.org/officeDocument/2006/relationships" xmlns:p="http://schemas.openxmlformats.org/presentationml/2006/main">
  <p:tag name="TIMING" val="|54|37.9|7|9.2|19.1"/>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25511</TotalTime>
  <Words>332</Words>
  <Application>Microsoft Office PowerPoint</Application>
  <PresentationFormat>On-screen Show (4:3)</PresentationFormat>
  <Paragraphs>93</Paragraphs>
  <Slides>13</Slides>
  <Notes>0</Notes>
  <HiddenSlides>0</HiddenSlides>
  <MMClips>13</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13</vt:i4>
      </vt:variant>
    </vt:vector>
  </HeadingPairs>
  <TitlesOfParts>
    <vt:vector size="15" baseType="lpstr">
      <vt:lpstr>Office Theme</vt:lpstr>
      <vt:lpstr>MathType 6.0 Equation</vt:lpstr>
      <vt:lpstr>5.6 The Pythagorean theorem</vt:lpstr>
      <vt:lpstr>Introduction</vt:lpstr>
      <vt:lpstr>The Pythagorean theorem</vt:lpstr>
      <vt:lpstr>Orthogonality</vt:lpstr>
      <vt:lpstr>Orthogonality</vt:lpstr>
      <vt:lpstr>Orthogonality</vt:lpstr>
      <vt:lpstr>Orthogonality</vt:lpstr>
      <vt:lpstr>Example</vt:lpstr>
      <vt:lpstr>Summary</vt:lpstr>
      <vt:lpstr>References</vt:lpstr>
      <vt:lpstr>Acknowledgments</vt:lpstr>
      <vt:lpstr>Colophon </vt:lpstr>
      <vt:lpstr>Disclaimer</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Douglas Wilhelm Harder</dc:creator>
  <cp:lastModifiedBy>Douglas Wilhelm Harder</cp:lastModifiedBy>
  <cp:revision>515</cp:revision>
  <dcterms:created xsi:type="dcterms:W3CDTF">2020-04-30T19:27:29Z</dcterms:created>
  <dcterms:modified xsi:type="dcterms:W3CDTF">2020-09-29T23:36:47Z</dcterms:modified>
</cp:coreProperties>
</file>